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42"/>
  </p:notesMasterIdLst>
  <p:handoutMasterIdLst>
    <p:handoutMasterId r:id="rId14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400" r:id="rId31"/>
    <p:sldId id="401" r:id="rId32"/>
    <p:sldId id="402" r:id="rId33"/>
    <p:sldId id="403" r:id="rId34"/>
    <p:sldId id="404" r:id="rId35"/>
    <p:sldId id="291" r:id="rId36"/>
    <p:sldId id="290" r:id="rId37"/>
    <p:sldId id="292" r:id="rId38"/>
    <p:sldId id="293" r:id="rId39"/>
    <p:sldId id="310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405" r:id="rId51"/>
    <p:sldId id="305" r:id="rId52"/>
    <p:sldId id="406" r:id="rId53"/>
    <p:sldId id="407" r:id="rId54"/>
    <p:sldId id="408" r:id="rId55"/>
    <p:sldId id="309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8" r:id="rId73"/>
    <p:sldId id="327" r:id="rId74"/>
    <p:sldId id="329" r:id="rId75"/>
    <p:sldId id="330" r:id="rId76"/>
    <p:sldId id="332" r:id="rId77"/>
    <p:sldId id="331" r:id="rId78"/>
    <p:sldId id="333" r:id="rId79"/>
    <p:sldId id="334" r:id="rId80"/>
    <p:sldId id="335" r:id="rId81"/>
    <p:sldId id="336" r:id="rId82"/>
    <p:sldId id="338" r:id="rId83"/>
    <p:sldId id="409" r:id="rId84"/>
    <p:sldId id="412" r:id="rId85"/>
    <p:sldId id="413" r:id="rId86"/>
    <p:sldId id="414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71" r:id="rId113"/>
    <p:sldId id="367" r:id="rId114"/>
    <p:sldId id="368" r:id="rId115"/>
    <p:sldId id="369" r:id="rId116"/>
    <p:sldId id="370" r:id="rId117"/>
    <p:sldId id="383" r:id="rId118"/>
    <p:sldId id="384" r:id="rId119"/>
    <p:sldId id="398" r:id="rId120"/>
    <p:sldId id="385" r:id="rId121"/>
    <p:sldId id="386" r:id="rId122"/>
    <p:sldId id="387" r:id="rId123"/>
    <p:sldId id="388" r:id="rId124"/>
    <p:sldId id="389" r:id="rId125"/>
    <p:sldId id="390" r:id="rId126"/>
    <p:sldId id="397" r:id="rId127"/>
    <p:sldId id="391" r:id="rId128"/>
    <p:sldId id="392" r:id="rId129"/>
    <p:sldId id="393" r:id="rId130"/>
    <p:sldId id="394" r:id="rId131"/>
    <p:sldId id="395" r:id="rId132"/>
    <p:sldId id="396" r:id="rId133"/>
    <p:sldId id="374" r:id="rId134"/>
    <p:sldId id="375" r:id="rId135"/>
    <p:sldId id="376" r:id="rId136"/>
    <p:sldId id="377" r:id="rId137"/>
    <p:sldId id="378" r:id="rId138"/>
    <p:sldId id="379" r:id="rId139"/>
    <p:sldId id="380" r:id="rId140"/>
    <p:sldId id="399" r:id="rId141"/>
  </p:sldIdLst>
  <p:sldSz cx="24387175" cy="13716000"/>
  <p:notesSz cx="13716000" cy="24387175"/>
  <p:embeddedFontLst>
    <p:embeddedFont>
      <p:font typeface="Calibri" panose="020F0502020204030204" pitchFamily="34" charset="0"/>
      <p:regular r:id="rId144"/>
      <p:bold r:id="rId145"/>
      <p:italic r:id="rId146"/>
      <p:boldItalic r:id="rId147"/>
    </p:embeddedFont>
    <p:embeddedFont>
      <p:font typeface="Consolas" panose="020B0609020204030204" pitchFamily="49" charset="0"/>
      <p:regular r:id="rId148"/>
      <p:bold r:id="rId149"/>
      <p:italic r:id="rId150"/>
      <p:boldItalic r:id="rId151"/>
    </p:embeddedFont>
    <p:embeddedFont>
      <p:font typeface="Manrope" panose="020B0604020202020204" charset="0"/>
      <p:regular r:id="rId152"/>
      <p:bold r:id="rId15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3333"/>
    <a:srgbClr val="009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19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7350"/>
    </p:cViewPr>
  </p:sorterViewPr>
  <p:notesViewPr>
    <p:cSldViewPr snapToGrid="0" snapToObjects="1" showGuides="1">
      <p:cViewPr varScale="1">
        <p:scale>
          <a:sx n="33" d="100"/>
          <a:sy n="33" d="100"/>
        </p:scale>
        <p:origin x="431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6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7.fntdata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8.fntdata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0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handoutMaster" Target="handoutMasters/handoutMaster1.xml"/><Relationship Id="rId148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.fntdata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01873FE-D67D-4428-B5CD-6A3EBA3D8B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CA4D5D8-A8F0-47B1-A515-3D756A376D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C7FDE-1F3B-40F0-B5F2-5A0F6EF68A22}" type="datetimeFigureOut">
              <a:rPr lang="ru-RU" smtClean="0"/>
              <a:t>19.02.2025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EC4312-28D2-41CE-8D6E-D6773572FB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480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AC506F-B4FE-4F41-9AD1-782BEF804F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5ADDD-F6FD-4669-9187-1B3D26C094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251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930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tween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DE8091-8CA8-48B9-84B8-2366E93A5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399" y="6253429"/>
            <a:ext cx="21034375" cy="1323439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defRPr sz="8000" b="1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r>
              <a:rPr lang="en-US" dirty="0">
                <a:effectLst/>
              </a:rPr>
              <a:t>Header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001162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C227364-0977-4692-8E01-955A2883608C}"/>
              </a:ext>
            </a:extLst>
          </p:cNvPr>
          <p:cNvSpPr/>
          <p:nvPr userDrawn="1"/>
        </p:nvSpPr>
        <p:spPr>
          <a:xfrm>
            <a:off x="16744950" y="0"/>
            <a:ext cx="7916956" cy="137151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DE8091-8CA8-48B9-84B8-2366E93A5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1284038"/>
            <a:ext cx="15078848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8000" b="1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r>
              <a:rPr lang="en-US" dirty="0">
                <a:effectLst/>
              </a:rPr>
              <a:t>Name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6E2CF76-A306-4A57-9DD6-8F780149A8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449" y="2626828"/>
            <a:ext cx="15078848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200">
                <a:solidFill>
                  <a:srgbClr val="009FEE"/>
                </a:solidFill>
                <a:latin typeface="Manrope" pitchFamily="2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49" name="Текст 1">
            <a:extLst>
              <a:ext uri="{FF2B5EF4-FFF2-40B4-BE49-F238E27FC236}">
                <a16:creationId xmlns:a16="http://schemas.microsoft.com/office/drawing/2014/main" id="{3393E4FA-EED9-40A2-B490-1A1146C2E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49" y="4005820"/>
            <a:ext cx="15078848" cy="3474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10000"/>
              </a:lnSpc>
              <a:defRPr sz="4400"/>
            </a:lvl1pPr>
            <a:lvl2pPr>
              <a:lnSpc>
                <a:spcPct val="110000"/>
              </a:lnSpc>
              <a:defRPr/>
            </a:lvl2pPr>
          </a:lstStyle>
          <a:p>
            <a:pPr lvl="1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F3DF51-0097-4040-8EE8-7CDD7E49B0F9}"/>
              </a:ext>
            </a:extLst>
          </p:cNvPr>
          <p:cNvSpPr txBox="1"/>
          <p:nvPr userDrawn="1"/>
        </p:nvSpPr>
        <p:spPr>
          <a:xfrm>
            <a:off x="18228734" y="12889050"/>
            <a:ext cx="6158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823C416-D0C5-460F-8D50-598FB11CF8AD}" type="slidenum">
              <a:rPr lang="en-US" sz="3600" smtClean="0">
                <a:solidFill>
                  <a:schemeClr val="bg1"/>
                </a:solidFill>
                <a:latin typeface="Manrope" pitchFamily="2" charset="0"/>
              </a:rPr>
              <a:pPr/>
              <a:t>‹#›</a:t>
            </a:fld>
            <a:endParaRPr lang="en-US" sz="3600" dirty="0">
              <a:solidFill>
                <a:schemeClr val="bg1"/>
              </a:solidFill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252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74495DB-E7F4-436C-9A15-7AFDD9FF024F}"/>
              </a:ext>
            </a:extLst>
          </p:cNvPr>
          <p:cNvSpPr/>
          <p:nvPr userDrawn="1"/>
        </p:nvSpPr>
        <p:spPr>
          <a:xfrm>
            <a:off x="0" y="335326"/>
            <a:ext cx="24387175" cy="18953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DE8091-8CA8-48B9-84B8-2366E93A5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7" y="834089"/>
            <a:ext cx="23288513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6000" b="1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sp>
        <p:nvSpPr>
          <p:cNvPr id="10" name="Текст 1">
            <a:extLst>
              <a:ext uri="{FF2B5EF4-FFF2-40B4-BE49-F238E27FC236}">
                <a16:creationId xmlns:a16="http://schemas.microsoft.com/office/drawing/2014/main" id="{9DB263E5-C40F-433E-8E2B-64D526FF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9" y="2728076"/>
            <a:ext cx="23717251" cy="996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10000"/>
              </a:lnSpc>
              <a:defRPr sz="4400"/>
            </a:lvl1pPr>
            <a:lvl2pPr>
              <a:lnSpc>
                <a:spcPct val="110000"/>
              </a:lnSpc>
              <a:defRPr/>
            </a:lvl2pPr>
          </a:lstStyle>
          <a:p>
            <a:pPr lvl="1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7366A-E40D-4326-A428-C6CE713A99CF}"/>
              </a:ext>
            </a:extLst>
          </p:cNvPr>
          <p:cNvSpPr txBox="1"/>
          <p:nvPr userDrawn="1"/>
        </p:nvSpPr>
        <p:spPr>
          <a:xfrm>
            <a:off x="18044469" y="12883280"/>
            <a:ext cx="6158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823C416-D0C5-460F-8D50-598FB11CF8AD}" type="slidenum">
              <a:rPr lang="en-US" sz="3600" smtClean="0">
                <a:solidFill>
                  <a:schemeClr val="tx1"/>
                </a:solidFill>
                <a:latin typeface="Manrope" pitchFamily="2" charset="0"/>
              </a:rPr>
              <a:pPr/>
              <a:t>‹#›</a:t>
            </a:fld>
            <a:endParaRPr lang="en-US" sz="3600" dirty="0">
              <a:solidFill>
                <a:schemeClr val="tx1"/>
              </a:solidFill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180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74495DB-E7F4-436C-9A15-7AFDD9FF024F}"/>
              </a:ext>
            </a:extLst>
          </p:cNvPr>
          <p:cNvSpPr/>
          <p:nvPr userDrawn="1"/>
        </p:nvSpPr>
        <p:spPr>
          <a:xfrm>
            <a:off x="-1" y="299781"/>
            <a:ext cx="24387175" cy="18953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DE8091-8CA8-48B9-84B8-2366E93A5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6" y="798544"/>
            <a:ext cx="2320532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6000" b="1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sp>
        <p:nvSpPr>
          <p:cNvPr id="49" name="Текст 1">
            <a:extLst>
              <a:ext uri="{FF2B5EF4-FFF2-40B4-BE49-F238E27FC236}">
                <a16:creationId xmlns:a16="http://schemas.microsoft.com/office/drawing/2014/main" id="{3393E4FA-EED9-40A2-B490-1A1146C2E0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8599" y="2693845"/>
            <a:ext cx="23205326" cy="8270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10000"/>
              </a:lnSpc>
              <a:buNone/>
              <a:defRPr sz="4400">
                <a:solidFill>
                  <a:schemeClr val="tx1"/>
                </a:solidFill>
                <a:latin typeface="Consolas" panose="020B0609020204030204" pitchFamily="49" charset="0"/>
              </a:defRPr>
            </a:lvl1pPr>
            <a:lvl2pPr>
              <a:defRPr/>
            </a:lvl2pPr>
          </a:lstStyle>
          <a:p>
            <a:pPr lvl="0"/>
            <a:r>
              <a:rPr lang="en-US" dirty="0">
                <a:effectLst/>
              </a:rPr>
              <a:t>Code</a:t>
            </a:r>
            <a:endParaRPr lang="ru-RU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3C4736-BDF0-4319-A147-710A01373BF0}"/>
              </a:ext>
            </a:extLst>
          </p:cNvPr>
          <p:cNvSpPr txBox="1"/>
          <p:nvPr userDrawn="1"/>
        </p:nvSpPr>
        <p:spPr>
          <a:xfrm>
            <a:off x="17987319" y="12930539"/>
            <a:ext cx="6158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823C416-D0C5-460F-8D50-598FB11CF8AD}" type="slidenum">
              <a:rPr lang="en-US" sz="3600" smtClean="0">
                <a:solidFill>
                  <a:schemeClr val="tx1"/>
                </a:solidFill>
                <a:latin typeface="Manrope" pitchFamily="2" charset="0"/>
              </a:rPr>
              <a:pPr/>
              <a:t>‹#›</a:t>
            </a:fld>
            <a:endParaRPr lang="en-US" sz="3600" dirty="0">
              <a:solidFill>
                <a:schemeClr val="tx1"/>
              </a:solidFill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945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Текст 1">
            <a:extLst>
              <a:ext uri="{FF2B5EF4-FFF2-40B4-BE49-F238E27FC236}">
                <a16:creationId xmlns:a16="http://schemas.microsoft.com/office/drawing/2014/main" id="{3393E4FA-EED9-40A2-B490-1A1146C2E0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2449" y="565265"/>
            <a:ext cx="23221951" cy="11074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10000"/>
              </a:lnSpc>
              <a:buNone/>
              <a:defRPr sz="4400">
                <a:solidFill>
                  <a:schemeClr val="tx1"/>
                </a:solidFill>
                <a:latin typeface="Consolas" panose="020B0609020204030204" pitchFamily="49" charset="0"/>
              </a:defRPr>
            </a:lvl1pPr>
            <a:lvl2pPr>
              <a:defRPr/>
            </a:lvl2pPr>
          </a:lstStyle>
          <a:p>
            <a:pPr lvl="0"/>
            <a:r>
              <a:rPr lang="en-US" dirty="0">
                <a:effectLst/>
              </a:rPr>
              <a:t>Code</a:t>
            </a:r>
            <a:endParaRPr lang="ru-RU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4114B-33EA-41BC-AF38-BCC8FEDB89CA}"/>
              </a:ext>
            </a:extLst>
          </p:cNvPr>
          <p:cNvSpPr txBox="1"/>
          <p:nvPr userDrawn="1"/>
        </p:nvSpPr>
        <p:spPr>
          <a:xfrm>
            <a:off x="18025419" y="12827569"/>
            <a:ext cx="6158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823C416-D0C5-460F-8D50-598FB11CF8AD}" type="slidenum">
              <a:rPr lang="en-US" sz="3600" smtClean="0">
                <a:solidFill>
                  <a:schemeClr val="tx1"/>
                </a:solidFill>
                <a:latin typeface="Manrope" pitchFamily="2" charset="0"/>
              </a:rPr>
              <a:pPr/>
              <a:t>‹#›</a:t>
            </a:fld>
            <a:endParaRPr lang="en-US" sz="3600" dirty="0">
              <a:solidFill>
                <a:schemeClr val="tx1"/>
              </a:solidFill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207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DE8091-8CA8-48B9-84B8-2366E93A5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399" y="5196006"/>
            <a:ext cx="21034375" cy="3323987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defRPr sz="21000" b="1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r>
              <a:rPr lang="en-US" dirty="0">
                <a:effectLst/>
              </a:rPr>
              <a:t>Q/A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574947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B0149EB-EC6B-4BD8-916E-6B84EA8DC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4375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</a:t>
            </a:r>
            <a:endParaRPr lang="ru-RU" dirty="0"/>
          </a:p>
          <a:p>
            <a:pPr lvl="1"/>
            <a:r>
              <a:rPr lang="en-US" dirty="0"/>
              <a:t>Level 2</a:t>
            </a:r>
            <a:endParaRPr lang="ru-RU" dirty="0"/>
          </a:p>
          <a:p>
            <a:pPr lvl="2"/>
            <a:r>
              <a:rPr lang="en-US" dirty="0"/>
              <a:t>Level 3</a:t>
            </a:r>
            <a:endParaRPr lang="ru-RU" dirty="0"/>
          </a:p>
          <a:p>
            <a:pPr lvl="3"/>
            <a:r>
              <a:rPr lang="en-US" dirty="0"/>
              <a:t>Level 4</a:t>
            </a:r>
            <a:endParaRPr lang="ru-RU" dirty="0"/>
          </a:p>
          <a:p>
            <a:pPr lvl="4"/>
            <a:r>
              <a:rPr lang="en-US" dirty="0"/>
              <a:t>Level 5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6" r:id="rId5"/>
    <p:sldLayoutId id="2147483657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1500" indent="-571500" algn="l" defTabSz="914400" rtl="0" eaLnBrk="1" latinLnBrk="0" hangingPunct="1">
        <a:spcBef>
          <a:spcPct val="20000"/>
        </a:spcBef>
        <a:buClr>
          <a:srgbClr val="009FEE"/>
        </a:buClr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Manrope" pitchFamily="2" charset="0"/>
          <a:ea typeface="+mn-ea"/>
          <a:cs typeface="+mn-cs"/>
        </a:defRPr>
      </a:lvl1pPr>
      <a:lvl2pPr marL="1028700" indent="-571500" algn="l" defTabSz="914400" rtl="0" eaLnBrk="1" latinLnBrk="0" hangingPunct="1">
        <a:spcBef>
          <a:spcPct val="20000"/>
        </a:spcBef>
        <a:buClr>
          <a:srgbClr val="009FEE"/>
        </a:buClr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Manrope" pitchFamily="2" charset="0"/>
          <a:ea typeface="+mn-ea"/>
          <a:cs typeface="+mn-cs"/>
        </a:defRPr>
      </a:lvl2pPr>
      <a:lvl3pPr marL="1485900" indent="-571500" algn="l" defTabSz="914400" rtl="0" eaLnBrk="1" latinLnBrk="0" hangingPunct="1">
        <a:spcBef>
          <a:spcPct val="20000"/>
        </a:spcBef>
        <a:buClr>
          <a:srgbClr val="009FEE"/>
        </a:buClr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Manrope" pitchFamily="2" charset="0"/>
          <a:ea typeface="+mn-ea"/>
          <a:cs typeface="+mn-cs"/>
        </a:defRPr>
      </a:lvl3pPr>
      <a:lvl4pPr marL="1943100" indent="-571500" algn="l" defTabSz="914400" rtl="0" eaLnBrk="1" latinLnBrk="0" hangingPunct="1">
        <a:spcBef>
          <a:spcPct val="20000"/>
        </a:spcBef>
        <a:buClr>
          <a:srgbClr val="009FEE"/>
        </a:buClr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Manrope" pitchFamily="2" charset="0"/>
          <a:ea typeface="+mn-ea"/>
          <a:cs typeface="+mn-cs"/>
        </a:defRPr>
      </a:lvl4pPr>
      <a:lvl5pPr marL="2400300" indent="-571500" algn="l" defTabSz="914400" rtl="0" eaLnBrk="1" latinLnBrk="0" hangingPunct="1">
        <a:spcBef>
          <a:spcPct val="20000"/>
        </a:spcBef>
        <a:buClr>
          <a:srgbClr val="009FEE"/>
        </a:buClr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Manrop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EE24D4E-92FF-4312-BE28-AA327A0E4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" y="857"/>
            <a:ext cx="24380951" cy="137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3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36A7D6-A6F7-4975-BECB-231E0AF2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Grammars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124D8F-3AE6-43E4-A06B-51596BE88C42}"/>
              </a:ext>
            </a:extLst>
          </p:cNvPr>
          <p:cNvSpPr/>
          <p:nvPr/>
        </p:nvSpPr>
        <p:spPr>
          <a:xfrm>
            <a:off x="10321058" y="3493977"/>
            <a:ext cx="170931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>
                <a:solidFill>
                  <a:srgbClr val="00B050"/>
                </a:solidFill>
              </a:rPr>
              <a:t>jumps</a:t>
            </a:r>
          </a:p>
          <a:p>
            <a:r>
              <a:rPr lang="en-GB" sz="4800" dirty="0">
                <a:solidFill>
                  <a:srgbClr val="000000"/>
                </a:solidFill>
              </a:rPr>
              <a:t>over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2615C9-B827-4D1C-B392-A8E0D22AE4B2}"/>
              </a:ext>
            </a:extLst>
          </p:cNvPr>
          <p:cNvSpPr/>
          <p:nvPr/>
        </p:nvSpPr>
        <p:spPr>
          <a:xfrm>
            <a:off x="6393258" y="6442501"/>
            <a:ext cx="9387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</a:rPr>
              <a:t>fox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08B828-C628-48C1-8B03-DDA3D75342DB}"/>
              </a:ext>
            </a:extLst>
          </p:cNvPr>
          <p:cNvSpPr/>
          <p:nvPr/>
        </p:nvSpPr>
        <p:spPr>
          <a:xfrm>
            <a:off x="14471138" y="6442500"/>
            <a:ext cx="11240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>
                <a:solidFill>
                  <a:srgbClr val="0070C0"/>
                </a:solidFill>
              </a:rPr>
              <a:t>dog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00EBF3-CCB6-45B4-BCF4-D5421FF97C75}"/>
              </a:ext>
            </a:extLst>
          </p:cNvPr>
          <p:cNvSpPr/>
          <p:nvPr/>
        </p:nvSpPr>
        <p:spPr>
          <a:xfrm>
            <a:off x="6393258" y="7273498"/>
            <a:ext cx="180094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>
                <a:solidFill>
                  <a:srgbClr val="000000"/>
                </a:solidFill>
              </a:rPr>
              <a:t>quick</a:t>
            </a:r>
          </a:p>
          <a:p>
            <a:r>
              <a:rPr lang="en-GB" sz="4800" dirty="0">
                <a:solidFill>
                  <a:srgbClr val="000000"/>
                </a:solidFill>
              </a:rPr>
              <a:t>brown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BFE1A0-8AD1-44C9-BD17-4E71661EDC0E}"/>
              </a:ext>
            </a:extLst>
          </p:cNvPr>
          <p:cNvSpPr/>
          <p:nvPr/>
        </p:nvSpPr>
        <p:spPr>
          <a:xfrm>
            <a:off x="14471138" y="7273498"/>
            <a:ext cx="11378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>
                <a:solidFill>
                  <a:srgbClr val="000000"/>
                </a:solidFill>
              </a:rPr>
              <a:t>lazy</a:t>
            </a:r>
            <a:endParaRPr lang="en-GB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85A323-6CDA-4BBB-B8AD-2A3D368DBF7A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6862618" y="5063637"/>
            <a:ext cx="4313097" cy="137886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C556AC-735B-4695-B37D-4312569AEB4A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11175715" y="5063637"/>
            <a:ext cx="3857436" cy="13788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07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94A58-6496-400B-9569-E6492141330E}"/>
              </a:ext>
            </a:extLst>
          </p:cNvPr>
          <p:cNvSpPr/>
          <p:nvPr/>
        </p:nvSpPr>
        <p:spPr>
          <a:xfrm>
            <a:off x="247650" y="2723918"/>
            <a:ext cx="23910928" cy="10193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class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no_mem_pool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{};</a:t>
            </a:r>
          </a:p>
          <a:p>
            <a:endParaRPr lang="en-US" sz="54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template 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size_t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SIZE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class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OTHER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class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mem_pool_list</a:t>
            </a:r>
            <a:endParaRPr lang="en-US" sz="5400" dirty="0">
              <a:solidFill>
                <a:srgbClr val="92D050"/>
              </a:solidFill>
              <a:latin typeface="Consolas" panose="020B0609020204030204" pitchFamily="49" charset="0"/>
            </a:endParaRP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public:</a:t>
            </a: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  </a:t>
            </a:r>
            <a:r>
              <a:rPr lang="en-US" sz="54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mem_pool_list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 {}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81770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94A58-6496-400B-9569-E6492141330E}"/>
              </a:ext>
            </a:extLst>
          </p:cNvPr>
          <p:cNvSpPr/>
          <p:nvPr/>
        </p:nvSpPr>
        <p:spPr>
          <a:xfrm>
            <a:off x="247650" y="2723918"/>
            <a:ext cx="23910928" cy="10193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typedef class</a:t>
            </a: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mem_pool_list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16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mem_pool_list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32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mem_pool_list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64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mem_pool_list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512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mem_pool_list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1024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mem_pool_list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2048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no_mem_pool</a:t>
            </a:r>
            <a:endParaRPr lang="en-US" sz="54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&gt;&gt;&gt; ... &gt;&gt;&gt;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pools_t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80639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94A58-6496-400B-9569-E6492141330E}"/>
              </a:ext>
            </a:extLst>
          </p:cNvPr>
          <p:cNvSpPr/>
          <p:nvPr/>
        </p:nvSpPr>
        <p:spPr>
          <a:xfrm>
            <a:off x="247650" y="2723918"/>
            <a:ext cx="23910928" cy="10193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typedef class</a:t>
            </a: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mem_pool_list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16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mem_pool_list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32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mem_pool_list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64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mem_pool_list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512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mem_pool_list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1024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mem_pool_list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2048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no_mem_pool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  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         &gt; 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   &gt;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pools_t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37758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94A58-6496-400B-9569-E6492141330E}"/>
              </a:ext>
            </a:extLst>
          </p:cNvPr>
          <p:cNvSpPr/>
          <p:nvPr/>
        </p:nvSpPr>
        <p:spPr>
          <a:xfrm>
            <a:off x="247650" y="3156702"/>
            <a:ext cx="11087100" cy="10193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typedef class</a:t>
            </a: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16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32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64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512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1024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2048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nmp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&gt; 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&gt;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pools_t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62F19815-D505-40C0-B4FC-90F2631556F8}"/>
              </a:ext>
            </a:extLst>
          </p:cNvPr>
          <p:cNvSpPr/>
          <p:nvPr/>
        </p:nvSpPr>
        <p:spPr>
          <a:xfrm>
            <a:off x="11712778" y="4821762"/>
            <a:ext cx="12044997" cy="618630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Manrope" panose="020B0604020202020204" charset="0"/>
              </a:rPr>
              <a:t>simple-type-specifier: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type-name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simple-template-id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template-name</a:t>
            </a:r>
          </a:p>
          <a:p>
            <a:br>
              <a:rPr lang="en-US" sz="4400" dirty="0">
                <a:latin typeface="Manrope" panose="020B0604020202020204" charset="0"/>
              </a:rPr>
            </a:br>
            <a:r>
              <a:rPr lang="en-US" sz="4400" dirty="0">
                <a:latin typeface="Manrope" panose="020B0604020202020204" charset="0"/>
              </a:rPr>
              <a:t>nested-name-specifier:</a:t>
            </a:r>
          </a:p>
          <a:p>
            <a:r>
              <a:rPr lang="en-US" sz="4400" dirty="0">
                <a:latin typeface="Manrope" panose="020B0604020202020204" charset="0"/>
              </a:rPr>
              <a:t>  type-name ::</a:t>
            </a:r>
          </a:p>
          <a:p>
            <a:r>
              <a:rPr lang="en-US" sz="4400" dirty="0">
                <a:latin typeface="Manrope" panose="020B0604020202020204" charset="0"/>
              </a:rPr>
              <a:t>  namespace-name ::</a:t>
            </a:r>
          </a:p>
          <a:p>
            <a:r>
              <a:rPr lang="en-US" sz="4400" dirty="0">
                <a:latin typeface="Manrope" panose="020B0604020202020204" charset="0"/>
              </a:rPr>
              <a:t>  simple-template-id ::</a:t>
            </a:r>
          </a:p>
        </p:txBody>
      </p:sp>
    </p:spTree>
    <p:extLst>
      <p:ext uri="{BB962C8B-B14F-4D97-AF65-F5344CB8AC3E}">
        <p14:creationId xmlns:p14="http://schemas.microsoft.com/office/powerpoint/2010/main" val="981598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94A58-6496-400B-9569-E6492141330E}"/>
              </a:ext>
            </a:extLst>
          </p:cNvPr>
          <p:cNvSpPr/>
          <p:nvPr/>
        </p:nvSpPr>
        <p:spPr>
          <a:xfrm>
            <a:off x="247650" y="3156702"/>
            <a:ext cx="11087100" cy="10193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typedef class</a:t>
            </a: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16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32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64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512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1024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2048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nmp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&gt; 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&gt;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pools_t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62F19815-D505-40C0-B4FC-90F2631556F8}"/>
              </a:ext>
            </a:extLst>
          </p:cNvPr>
          <p:cNvSpPr/>
          <p:nvPr/>
        </p:nvSpPr>
        <p:spPr>
          <a:xfrm>
            <a:off x="11712778" y="4821762"/>
            <a:ext cx="12044997" cy="618630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Manrope" panose="020B0604020202020204" charset="0"/>
              </a:rPr>
              <a:t>simple-type-specifier</a:t>
            </a:r>
            <a:r>
              <a:rPr lang="en-US" sz="4400" dirty="0">
                <a:latin typeface="Manrope" panose="020B0604020202020204" charset="0"/>
              </a:rPr>
              <a:t>:</a:t>
            </a:r>
          </a:p>
          <a:p>
            <a:r>
              <a:rPr lang="en-US" sz="4400" dirty="0">
                <a:latin typeface="Manrope" panose="020B0604020202020204" charset="0"/>
              </a:rPr>
              <a:t>  </a:t>
            </a:r>
            <a:r>
              <a:rPr lang="en-US" sz="4400" b="1" dirty="0">
                <a:latin typeface="Manrope" panose="020B0604020202020204" charset="0"/>
              </a:rPr>
              <a:t>nested-name-specifier</a:t>
            </a:r>
            <a:r>
              <a:rPr lang="en-US" sz="4400" dirty="0">
                <a:latin typeface="Manrope" panose="020B0604020202020204" charset="0"/>
              </a:rPr>
              <a:t>' type-name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simple-template-id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template-name</a:t>
            </a:r>
          </a:p>
          <a:p>
            <a:br>
              <a:rPr lang="en-US" sz="4400" dirty="0">
                <a:latin typeface="Manrope" panose="020B0604020202020204" charset="0"/>
              </a:rPr>
            </a:br>
            <a:r>
              <a:rPr lang="en-US" sz="4400" dirty="0">
                <a:latin typeface="Manrope" panose="020B0604020202020204" charset="0"/>
              </a:rPr>
              <a:t>nested-name-specifier:</a:t>
            </a:r>
          </a:p>
          <a:p>
            <a:r>
              <a:rPr lang="en-US" sz="4400" dirty="0">
                <a:latin typeface="Manrope" panose="020B0604020202020204" charset="0"/>
              </a:rPr>
              <a:t>  type-name ::</a:t>
            </a:r>
          </a:p>
          <a:p>
            <a:r>
              <a:rPr lang="en-US" sz="4400" dirty="0">
                <a:latin typeface="Manrope" panose="020B0604020202020204" charset="0"/>
              </a:rPr>
              <a:t>  namespace-name ::</a:t>
            </a:r>
          </a:p>
          <a:p>
            <a:r>
              <a:rPr lang="en-US" sz="4400" dirty="0">
                <a:latin typeface="Manrope" panose="020B0604020202020204" charset="0"/>
              </a:rPr>
              <a:t>  simple-template-id ::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D4EE7F6-1339-47C2-AF7D-4EB98DED489A}"/>
              </a:ext>
            </a:extLst>
          </p:cNvPr>
          <p:cNvSpPr/>
          <p:nvPr/>
        </p:nvSpPr>
        <p:spPr>
          <a:xfrm rot="10800000">
            <a:off x="1281684" y="5086350"/>
            <a:ext cx="484632" cy="978408"/>
          </a:xfrm>
          <a:prstGeom prst="downArrow">
            <a:avLst>
              <a:gd name="adj1" fmla="val 26415"/>
              <a:gd name="adj2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289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94A58-6496-400B-9569-E6492141330E}"/>
              </a:ext>
            </a:extLst>
          </p:cNvPr>
          <p:cNvSpPr/>
          <p:nvPr/>
        </p:nvSpPr>
        <p:spPr>
          <a:xfrm>
            <a:off x="247650" y="3156702"/>
            <a:ext cx="11087100" cy="10193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typedef class</a:t>
            </a: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16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32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64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512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1024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2048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nmp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&gt; 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&gt;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pools_t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62F19815-D505-40C0-B4FC-90F2631556F8}"/>
              </a:ext>
            </a:extLst>
          </p:cNvPr>
          <p:cNvSpPr/>
          <p:nvPr/>
        </p:nvSpPr>
        <p:spPr>
          <a:xfrm>
            <a:off x="11712778" y="4821762"/>
            <a:ext cx="12044997" cy="618630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Manrope" panose="020B0604020202020204" charset="0"/>
              </a:rPr>
              <a:t>simple-type-specifier</a:t>
            </a:r>
            <a:r>
              <a:rPr lang="en-US" sz="4400" dirty="0">
                <a:latin typeface="Manrope" panose="020B0604020202020204" charset="0"/>
              </a:rPr>
              <a:t>:</a:t>
            </a:r>
          </a:p>
          <a:p>
            <a:r>
              <a:rPr lang="en-US" sz="4400" dirty="0">
                <a:latin typeface="Manrope" panose="020B0604020202020204" charset="0"/>
              </a:rPr>
              <a:t>  </a:t>
            </a:r>
            <a:r>
              <a:rPr lang="en-US" sz="4400" b="1" dirty="0">
                <a:latin typeface="Manrope" panose="020B0604020202020204" charset="0"/>
              </a:rPr>
              <a:t>nested-name-specifier</a:t>
            </a:r>
            <a:r>
              <a:rPr lang="en-US" sz="4400" dirty="0">
                <a:latin typeface="Manrope" panose="020B0604020202020204" charset="0"/>
              </a:rPr>
              <a:t>' type-name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simple-template-id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template-name</a:t>
            </a:r>
          </a:p>
          <a:p>
            <a:br>
              <a:rPr lang="en-US" sz="4400" dirty="0">
                <a:latin typeface="Manrope" panose="020B0604020202020204" charset="0"/>
              </a:rPr>
            </a:br>
            <a:r>
              <a:rPr lang="en-US" sz="4400" b="1" dirty="0">
                <a:latin typeface="Manrope" panose="020B0604020202020204" charset="0"/>
              </a:rPr>
              <a:t>nested-name-specifier</a:t>
            </a:r>
            <a:r>
              <a:rPr lang="en-US" sz="4400" dirty="0">
                <a:latin typeface="Manrope" panose="020B0604020202020204" charset="0"/>
              </a:rPr>
              <a:t>:</a:t>
            </a:r>
          </a:p>
          <a:p>
            <a:r>
              <a:rPr lang="en-US" sz="4400" dirty="0">
                <a:latin typeface="Manrope" panose="020B0604020202020204" charset="0"/>
              </a:rPr>
              <a:t>  type-name ::</a:t>
            </a:r>
          </a:p>
          <a:p>
            <a:r>
              <a:rPr lang="en-US" sz="4400" dirty="0">
                <a:latin typeface="Manrope" panose="020B0604020202020204" charset="0"/>
              </a:rPr>
              <a:t>  namespace-name ::</a:t>
            </a:r>
          </a:p>
          <a:p>
            <a:r>
              <a:rPr lang="en-US" sz="4400" dirty="0">
                <a:latin typeface="Manrope" panose="020B0604020202020204" charset="0"/>
              </a:rPr>
              <a:t>  simple-template-id ::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D4EE7F6-1339-47C2-AF7D-4EB98DED489A}"/>
              </a:ext>
            </a:extLst>
          </p:cNvPr>
          <p:cNvSpPr/>
          <p:nvPr/>
        </p:nvSpPr>
        <p:spPr>
          <a:xfrm rot="10800000">
            <a:off x="1281684" y="5086350"/>
            <a:ext cx="484632" cy="978408"/>
          </a:xfrm>
          <a:prstGeom prst="downArrow">
            <a:avLst>
              <a:gd name="adj1" fmla="val 26415"/>
              <a:gd name="adj2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632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94A58-6496-400B-9569-E6492141330E}"/>
              </a:ext>
            </a:extLst>
          </p:cNvPr>
          <p:cNvSpPr/>
          <p:nvPr/>
        </p:nvSpPr>
        <p:spPr>
          <a:xfrm>
            <a:off x="247650" y="3156702"/>
            <a:ext cx="11087100" cy="10193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typedef class</a:t>
            </a: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16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32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64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512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1024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2048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nmp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&gt; 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&gt;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pools_t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62F19815-D505-40C0-B4FC-90F2631556F8}"/>
              </a:ext>
            </a:extLst>
          </p:cNvPr>
          <p:cNvSpPr/>
          <p:nvPr/>
        </p:nvSpPr>
        <p:spPr>
          <a:xfrm>
            <a:off x="11712778" y="4821762"/>
            <a:ext cx="12044997" cy="618630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Manrope" panose="020B0604020202020204" charset="0"/>
              </a:rPr>
              <a:t>simple-type-specifier</a:t>
            </a:r>
            <a:r>
              <a:rPr lang="en-US" sz="4400" dirty="0">
                <a:latin typeface="Manrope" panose="020B0604020202020204" charset="0"/>
              </a:rPr>
              <a:t>:</a:t>
            </a:r>
          </a:p>
          <a:p>
            <a:r>
              <a:rPr lang="en-US" sz="4400" dirty="0">
                <a:latin typeface="Manrope" panose="020B0604020202020204" charset="0"/>
              </a:rPr>
              <a:t>  </a:t>
            </a:r>
            <a:r>
              <a:rPr lang="en-US" sz="4400" b="1" dirty="0">
                <a:latin typeface="Manrope" panose="020B0604020202020204" charset="0"/>
              </a:rPr>
              <a:t>nested-name-specifier</a:t>
            </a:r>
            <a:r>
              <a:rPr lang="en-US" sz="4400" dirty="0">
                <a:latin typeface="Manrope" panose="020B0604020202020204" charset="0"/>
              </a:rPr>
              <a:t>' type-name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simple-template-id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template-name</a:t>
            </a:r>
          </a:p>
          <a:p>
            <a:br>
              <a:rPr lang="en-US" sz="4400" dirty="0">
                <a:latin typeface="Manrope" panose="020B0604020202020204" charset="0"/>
              </a:rPr>
            </a:br>
            <a:r>
              <a:rPr lang="en-US" sz="4400" b="1" dirty="0">
                <a:latin typeface="Manrope" panose="020B0604020202020204" charset="0"/>
              </a:rPr>
              <a:t>nested-name-specifier</a:t>
            </a:r>
            <a:r>
              <a:rPr lang="en-US" sz="4400" dirty="0">
                <a:latin typeface="Manrope" panose="020B0604020202020204" charset="0"/>
              </a:rPr>
              <a:t>:</a:t>
            </a:r>
          </a:p>
          <a:p>
            <a:r>
              <a:rPr lang="en-US" sz="4400" dirty="0">
                <a:latin typeface="Manrope" panose="020B0604020202020204" charset="0"/>
              </a:rPr>
              <a:t>  type-name ::</a:t>
            </a:r>
          </a:p>
          <a:p>
            <a:r>
              <a:rPr lang="en-US" sz="4400" dirty="0">
                <a:latin typeface="Manrope" panose="020B0604020202020204" charset="0"/>
              </a:rPr>
              <a:t>  namespace-name ::</a:t>
            </a:r>
          </a:p>
          <a:p>
            <a:r>
              <a:rPr lang="en-US" sz="4400" dirty="0">
                <a:latin typeface="Manrope" panose="020B0604020202020204" charset="0"/>
              </a:rPr>
              <a:t>  </a:t>
            </a:r>
            <a:r>
              <a:rPr lang="en-US" sz="4400" b="1" dirty="0">
                <a:latin typeface="Manrope" panose="020B0604020202020204" charset="0"/>
              </a:rPr>
              <a:t>simple-template-id</a:t>
            </a:r>
            <a:r>
              <a:rPr lang="en-US" sz="4400" dirty="0">
                <a:latin typeface="Manrope" panose="020B0604020202020204" charset="0"/>
              </a:rPr>
              <a:t> ::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D4EE7F6-1339-47C2-AF7D-4EB98DED489A}"/>
              </a:ext>
            </a:extLst>
          </p:cNvPr>
          <p:cNvSpPr/>
          <p:nvPr/>
        </p:nvSpPr>
        <p:spPr>
          <a:xfrm rot="10800000">
            <a:off x="1281684" y="5086350"/>
            <a:ext cx="484632" cy="978408"/>
          </a:xfrm>
          <a:prstGeom prst="downArrow">
            <a:avLst>
              <a:gd name="adj1" fmla="val 26415"/>
              <a:gd name="adj2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852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94A58-6496-400B-9569-E6492141330E}"/>
              </a:ext>
            </a:extLst>
          </p:cNvPr>
          <p:cNvSpPr/>
          <p:nvPr/>
        </p:nvSpPr>
        <p:spPr>
          <a:xfrm>
            <a:off x="247650" y="3156702"/>
            <a:ext cx="11087100" cy="10193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typedef class</a:t>
            </a: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16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32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64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512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1024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2048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nmp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&gt; 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&gt;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pools_t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62F19815-D505-40C0-B4FC-90F2631556F8}"/>
              </a:ext>
            </a:extLst>
          </p:cNvPr>
          <p:cNvSpPr/>
          <p:nvPr/>
        </p:nvSpPr>
        <p:spPr>
          <a:xfrm>
            <a:off x="11712778" y="4821762"/>
            <a:ext cx="12044997" cy="618630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Manrope" panose="020B0604020202020204" charset="0"/>
              </a:rPr>
              <a:t>simple-type-specifier</a:t>
            </a:r>
            <a:r>
              <a:rPr lang="en-US" sz="4400" dirty="0">
                <a:latin typeface="Manrope" panose="020B0604020202020204" charset="0"/>
              </a:rPr>
              <a:t>: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type-name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simple-template-id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template-name</a:t>
            </a:r>
          </a:p>
          <a:p>
            <a:br>
              <a:rPr lang="en-US" sz="4400" dirty="0">
                <a:latin typeface="Manrope" panose="020B0604020202020204" charset="0"/>
              </a:rPr>
            </a:br>
            <a:r>
              <a:rPr lang="en-US" sz="4400" dirty="0">
                <a:latin typeface="Manrope" panose="020B0604020202020204" charset="0"/>
              </a:rPr>
              <a:t>nested-name-specifier:</a:t>
            </a:r>
          </a:p>
          <a:p>
            <a:r>
              <a:rPr lang="en-US" sz="4400" dirty="0">
                <a:latin typeface="Manrope" panose="020B0604020202020204" charset="0"/>
              </a:rPr>
              <a:t>  type-name ::</a:t>
            </a:r>
          </a:p>
          <a:p>
            <a:r>
              <a:rPr lang="en-US" sz="4400" dirty="0">
                <a:latin typeface="Manrope" panose="020B0604020202020204" charset="0"/>
              </a:rPr>
              <a:t>  namespace-name ::</a:t>
            </a:r>
          </a:p>
          <a:p>
            <a:r>
              <a:rPr lang="en-US" sz="4400" dirty="0">
                <a:latin typeface="Manrope" panose="020B0604020202020204" charset="0"/>
              </a:rPr>
              <a:t>  simple-template-id ::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D4EE7F6-1339-47C2-AF7D-4EB98DED489A}"/>
              </a:ext>
            </a:extLst>
          </p:cNvPr>
          <p:cNvSpPr/>
          <p:nvPr/>
        </p:nvSpPr>
        <p:spPr>
          <a:xfrm rot="10800000">
            <a:off x="2005584" y="5879592"/>
            <a:ext cx="484632" cy="978408"/>
          </a:xfrm>
          <a:prstGeom prst="downArrow">
            <a:avLst>
              <a:gd name="adj1" fmla="val 26415"/>
              <a:gd name="adj2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39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94A58-6496-400B-9569-E6492141330E}"/>
              </a:ext>
            </a:extLst>
          </p:cNvPr>
          <p:cNvSpPr/>
          <p:nvPr/>
        </p:nvSpPr>
        <p:spPr>
          <a:xfrm>
            <a:off x="247650" y="3156702"/>
            <a:ext cx="11087100" cy="10193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typedef class</a:t>
            </a: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16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32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64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512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1024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2048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nmp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&gt; 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&gt;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pools_t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62F19815-D505-40C0-B4FC-90F2631556F8}"/>
              </a:ext>
            </a:extLst>
          </p:cNvPr>
          <p:cNvSpPr/>
          <p:nvPr/>
        </p:nvSpPr>
        <p:spPr>
          <a:xfrm>
            <a:off x="11712778" y="4821762"/>
            <a:ext cx="12044997" cy="618630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Manrope" panose="020B0604020202020204" charset="0"/>
              </a:rPr>
              <a:t>simple-type-specifier</a:t>
            </a:r>
            <a:r>
              <a:rPr lang="en-US" sz="4400" dirty="0">
                <a:latin typeface="Manrope" panose="020B0604020202020204" charset="0"/>
              </a:rPr>
              <a:t>:</a:t>
            </a:r>
          </a:p>
          <a:p>
            <a:r>
              <a:rPr lang="en-US" sz="4400" dirty="0">
                <a:latin typeface="Manrope" panose="020B0604020202020204" charset="0"/>
              </a:rPr>
              <a:t>  </a:t>
            </a:r>
            <a:r>
              <a:rPr lang="en-US" sz="4400" b="1" dirty="0">
                <a:latin typeface="Manrope" panose="020B0604020202020204" charset="0"/>
              </a:rPr>
              <a:t>nested-name-specifier</a:t>
            </a:r>
            <a:r>
              <a:rPr lang="en-US" sz="4400" dirty="0">
                <a:latin typeface="Manrope" panose="020B0604020202020204" charset="0"/>
              </a:rPr>
              <a:t>' type-name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simple-template-id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template-name</a:t>
            </a:r>
          </a:p>
          <a:p>
            <a:br>
              <a:rPr lang="en-US" sz="4400" dirty="0">
                <a:latin typeface="Manrope" panose="020B0604020202020204" charset="0"/>
              </a:rPr>
            </a:br>
            <a:r>
              <a:rPr lang="en-US" sz="4400" b="1" dirty="0">
                <a:latin typeface="Manrope" panose="020B0604020202020204" charset="0"/>
              </a:rPr>
              <a:t>nested-name-specifier</a:t>
            </a:r>
            <a:r>
              <a:rPr lang="en-US" sz="4400" dirty="0">
                <a:latin typeface="Manrope" panose="020B0604020202020204" charset="0"/>
              </a:rPr>
              <a:t>:</a:t>
            </a:r>
          </a:p>
          <a:p>
            <a:r>
              <a:rPr lang="en-US" sz="4400" dirty="0">
                <a:latin typeface="Manrope" panose="020B0604020202020204" charset="0"/>
              </a:rPr>
              <a:t>  type-name ::</a:t>
            </a:r>
          </a:p>
          <a:p>
            <a:r>
              <a:rPr lang="en-US" sz="4400" dirty="0">
                <a:latin typeface="Manrope" panose="020B0604020202020204" charset="0"/>
              </a:rPr>
              <a:t>  namespace-name ::</a:t>
            </a:r>
          </a:p>
          <a:p>
            <a:r>
              <a:rPr lang="en-US" sz="4400" dirty="0">
                <a:latin typeface="Manrope" panose="020B0604020202020204" charset="0"/>
              </a:rPr>
              <a:t>  </a:t>
            </a:r>
            <a:r>
              <a:rPr lang="en-US" sz="4400" b="1" dirty="0">
                <a:latin typeface="Manrope" panose="020B0604020202020204" charset="0"/>
              </a:rPr>
              <a:t>simple-template-id</a:t>
            </a:r>
            <a:r>
              <a:rPr lang="en-US" sz="4400" dirty="0">
                <a:latin typeface="Manrope" panose="020B0604020202020204" charset="0"/>
              </a:rPr>
              <a:t> ::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D4EE7F6-1339-47C2-AF7D-4EB98DED489A}"/>
              </a:ext>
            </a:extLst>
          </p:cNvPr>
          <p:cNvSpPr/>
          <p:nvPr/>
        </p:nvSpPr>
        <p:spPr>
          <a:xfrm rot="10800000">
            <a:off x="5091684" y="9124950"/>
            <a:ext cx="484632" cy="978408"/>
          </a:xfrm>
          <a:prstGeom prst="downArrow">
            <a:avLst>
              <a:gd name="adj1" fmla="val 26415"/>
              <a:gd name="adj2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946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94A58-6496-400B-9569-E6492141330E}"/>
              </a:ext>
            </a:extLst>
          </p:cNvPr>
          <p:cNvSpPr/>
          <p:nvPr/>
        </p:nvSpPr>
        <p:spPr>
          <a:xfrm>
            <a:off x="247650" y="3156702"/>
            <a:ext cx="11087100" cy="10193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typedef class</a:t>
            </a: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16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32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64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512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1024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2048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nmp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&gt; 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&gt;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pools_t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62F19815-D505-40C0-B4FC-90F2631556F8}"/>
              </a:ext>
            </a:extLst>
          </p:cNvPr>
          <p:cNvSpPr/>
          <p:nvPr/>
        </p:nvSpPr>
        <p:spPr>
          <a:xfrm>
            <a:off x="11712778" y="4821762"/>
            <a:ext cx="12044997" cy="618630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Manrope" panose="020B0604020202020204" charset="0"/>
              </a:rPr>
              <a:t>simple-type-specifier</a:t>
            </a:r>
            <a:r>
              <a:rPr lang="en-US" sz="4400" dirty="0">
                <a:latin typeface="Manrope" panose="020B0604020202020204" charset="0"/>
              </a:rPr>
              <a:t>:</a:t>
            </a:r>
          </a:p>
          <a:p>
            <a:r>
              <a:rPr lang="en-US" sz="4400" dirty="0">
                <a:latin typeface="Manrope" panose="020B0604020202020204" charset="0"/>
              </a:rPr>
              <a:t>  </a:t>
            </a:r>
            <a:r>
              <a:rPr lang="en-US" sz="4400" b="1" dirty="0">
                <a:latin typeface="Manrope" panose="020B0604020202020204" charset="0"/>
              </a:rPr>
              <a:t>nested-name-specifier</a:t>
            </a:r>
            <a:r>
              <a:rPr lang="en-US" sz="4400" dirty="0">
                <a:latin typeface="Manrope" panose="020B0604020202020204" charset="0"/>
              </a:rPr>
              <a:t>' type-name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simple-template-id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template-name</a:t>
            </a:r>
          </a:p>
          <a:p>
            <a:br>
              <a:rPr lang="en-US" sz="4400" dirty="0">
                <a:latin typeface="Manrope" panose="020B0604020202020204" charset="0"/>
              </a:rPr>
            </a:br>
            <a:r>
              <a:rPr lang="en-US" sz="4400" b="1" dirty="0">
                <a:latin typeface="Manrope" panose="020B0604020202020204" charset="0"/>
              </a:rPr>
              <a:t>nested-name-specifier</a:t>
            </a:r>
            <a:r>
              <a:rPr lang="en-US" sz="4400" dirty="0">
                <a:latin typeface="Manrope" panose="020B0604020202020204" charset="0"/>
              </a:rPr>
              <a:t>:</a:t>
            </a:r>
          </a:p>
          <a:p>
            <a:r>
              <a:rPr lang="en-US" sz="4400" dirty="0">
                <a:latin typeface="Manrope" panose="020B0604020202020204" charset="0"/>
              </a:rPr>
              <a:t>  type-name ::</a:t>
            </a:r>
          </a:p>
          <a:p>
            <a:r>
              <a:rPr lang="en-US" sz="4400" dirty="0">
                <a:latin typeface="Manrope" panose="020B0604020202020204" charset="0"/>
              </a:rPr>
              <a:t>  namespace-name ::</a:t>
            </a:r>
          </a:p>
          <a:p>
            <a:r>
              <a:rPr lang="en-US" sz="4400" dirty="0">
                <a:latin typeface="Manrope" panose="020B0604020202020204" charset="0"/>
              </a:rPr>
              <a:t>  </a:t>
            </a:r>
            <a:r>
              <a:rPr lang="en-US" sz="4400" b="1" dirty="0">
                <a:latin typeface="Manrope" panose="020B0604020202020204" charset="0"/>
              </a:rPr>
              <a:t>simple-template-id</a:t>
            </a:r>
            <a:r>
              <a:rPr lang="en-US" sz="4400" dirty="0">
                <a:latin typeface="Manrope" panose="020B0604020202020204" charset="0"/>
              </a:rPr>
              <a:t> </a:t>
            </a:r>
            <a:r>
              <a:rPr lang="en-US" sz="4400" b="1" dirty="0">
                <a:solidFill>
                  <a:srgbClr val="FF0000"/>
                </a:solidFill>
                <a:latin typeface="Manrope" panose="020B0604020202020204" charset="0"/>
              </a:rPr>
              <a:t>::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D4EE7F6-1339-47C2-AF7D-4EB98DED489A}"/>
              </a:ext>
            </a:extLst>
          </p:cNvPr>
          <p:cNvSpPr/>
          <p:nvPr/>
        </p:nvSpPr>
        <p:spPr>
          <a:xfrm rot="10800000">
            <a:off x="10539984" y="9124950"/>
            <a:ext cx="484632" cy="978408"/>
          </a:xfrm>
          <a:prstGeom prst="downArrow">
            <a:avLst>
              <a:gd name="adj1" fmla="val 26415"/>
              <a:gd name="adj2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896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36A7D6-A6F7-4975-BECB-231E0AF2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Grammars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124D8F-3AE6-43E4-A06B-51596BE88C42}"/>
              </a:ext>
            </a:extLst>
          </p:cNvPr>
          <p:cNvSpPr/>
          <p:nvPr/>
        </p:nvSpPr>
        <p:spPr>
          <a:xfrm>
            <a:off x="10035308" y="3493977"/>
            <a:ext cx="382829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>
                <a:solidFill>
                  <a:srgbClr val="000000"/>
                </a:solidFill>
              </a:rPr>
              <a:t>binary {</a:t>
            </a:r>
            <a:r>
              <a:rPr lang="en-GB" sz="4800" dirty="0">
                <a:solidFill>
                  <a:srgbClr val="00B050"/>
                </a:solidFill>
              </a:rPr>
              <a:t>jumps</a:t>
            </a:r>
            <a:r>
              <a:rPr lang="en-GB" sz="4800" dirty="0">
                <a:solidFill>
                  <a:srgbClr val="000000"/>
                </a:solidFill>
              </a:rPr>
              <a:t>}</a:t>
            </a:r>
          </a:p>
          <a:p>
            <a:r>
              <a:rPr lang="en-GB" sz="4800" dirty="0" err="1">
                <a:solidFill>
                  <a:srgbClr val="000000"/>
                </a:solidFill>
              </a:rPr>
              <a:t>attr</a:t>
            </a:r>
            <a:r>
              <a:rPr lang="en-GB" sz="4800" dirty="0">
                <a:solidFill>
                  <a:srgbClr val="000000"/>
                </a:solidFill>
              </a:rPr>
              <a:t> {over}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2615C9-B827-4D1C-B392-A8E0D22AE4B2}"/>
              </a:ext>
            </a:extLst>
          </p:cNvPr>
          <p:cNvSpPr/>
          <p:nvPr/>
        </p:nvSpPr>
        <p:spPr>
          <a:xfrm>
            <a:off x="6393258" y="6442501"/>
            <a:ext cx="19454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>
                <a:solidFill>
                  <a:srgbClr val="000000"/>
                </a:solidFill>
              </a:rPr>
              <a:t>id</a:t>
            </a:r>
            <a:r>
              <a:rPr lang="en-GB" sz="4800" dirty="0">
                <a:solidFill>
                  <a:srgbClr val="FF0000"/>
                </a:solidFill>
              </a:rPr>
              <a:t> </a:t>
            </a:r>
            <a:r>
              <a:rPr lang="en-GB" sz="4800" dirty="0">
                <a:solidFill>
                  <a:srgbClr val="000000"/>
                </a:solidFill>
              </a:rPr>
              <a:t>{</a:t>
            </a:r>
            <a:r>
              <a:rPr lang="en-GB" sz="4800" dirty="0">
                <a:solidFill>
                  <a:srgbClr val="FF0000"/>
                </a:solidFill>
              </a:rPr>
              <a:t>fox</a:t>
            </a:r>
            <a:r>
              <a:rPr lang="en-GB" sz="4800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08B828-C628-48C1-8B03-DDA3D75342DB}"/>
              </a:ext>
            </a:extLst>
          </p:cNvPr>
          <p:cNvSpPr/>
          <p:nvPr/>
        </p:nvSpPr>
        <p:spPr>
          <a:xfrm>
            <a:off x="15919187" y="6442500"/>
            <a:ext cx="23189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solidFill>
                  <a:srgbClr val="000000"/>
                </a:solidFill>
              </a:rPr>
              <a:t>id</a:t>
            </a:r>
            <a:r>
              <a:rPr lang="en-GB" sz="4800" dirty="0">
                <a:solidFill>
                  <a:srgbClr val="FF0000"/>
                </a:solidFill>
              </a:rPr>
              <a:t> </a:t>
            </a:r>
            <a:r>
              <a:rPr lang="en-GB" sz="4800" dirty="0">
                <a:solidFill>
                  <a:srgbClr val="000000"/>
                </a:solidFill>
              </a:rPr>
              <a:t>{</a:t>
            </a:r>
            <a:r>
              <a:rPr lang="en-GB" sz="4800" dirty="0">
                <a:solidFill>
                  <a:srgbClr val="0070C0"/>
                </a:solidFill>
              </a:rPr>
              <a:t>dog</a:t>
            </a:r>
            <a:r>
              <a:rPr lang="en-GB" sz="4800" dirty="0">
                <a:solidFill>
                  <a:srgbClr val="000000"/>
                </a:solidFill>
              </a:rPr>
              <a:t>}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00EBF3-CCB6-45B4-BCF4-D5421FF97C75}"/>
              </a:ext>
            </a:extLst>
          </p:cNvPr>
          <p:cNvSpPr/>
          <p:nvPr/>
        </p:nvSpPr>
        <p:spPr>
          <a:xfrm>
            <a:off x="6393258" y="7273498"/>
            <a:ext cx="323723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 err="1">
                <a:solidFill>
                  <a:srgbClr val="000000"/>
                </a:solidFill>
              </a:rPr>
              <a:t>attr</a:t>
            </a:r>
            <a:r>
              <a:rPr lang="en-GB" sz="4800" dirty="0">
                <a:solidFill>
                  <a:srgbClr val="000000"/>
                </a:solidFill>
              </a:rPr>
              <a:t> {quick}</a:t>
            </a:r>
          </a:p>
          <a:p>
            <a:r>
              <a:rPr lang="en-GB" sz="4800" dirty="0" err="1">
                <a:solidFill>
                  <a:srgbClr val="000000"/>
                </a:solidFill>
              </a:rPr>
              <a:t>attr</a:t>
            </a:r>
            <a:r>
              <a:rPr lang="en-GB" sz="4800" dirty="0">
                <a:solidFill>
                  <a:srgbClr val="000000"/>
                </a:solidFill>
              </a:rPr>
              <a:t> {brown}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BFE1A0-8AD1-44C9-BD17-4E71661EDC0E}"/>
              </a:ext>
            </a:extLst>
          </p:cNvPr>
          <p:cNvSpPr/>
          <p:nvPr/>
        </p:nvSpPr>
        <p:spPr>
          <a:xfrm>
            <a:off x="15919187" y="7273498"/>
            <a:ext cx="25741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 err="1">
                <a:solidFill>
                  <a:srgbClr val="000000"/>
                </a:solidFill>
              </a:rPr>
              <a:t>attr</a:t>
            </a:r>
            <a:r>
              <a:rPr lang="en-GB" sz="4800" dirty="0">
                <a:solidFill>
                  <a:srgbClr val="000000"/>
                </a:solidFill>
              </a:rPr>
              <a:t> {lazy}</a:t>
            </a:r>
            <a:endParaRPr lang="en-GB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85A323-6CDA-4BBB-B8AD-2A3D368DBF7A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7365960" y="5063637"/>
            <a:ext cx="4583494" cy="137886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C556AC-735B-4695-B37D-4312569AEB4A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11949454" y="5063637"/>
            <a:ext cx="5129215" cy="13788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616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94A58-6496-400B-9569-E6492141330E}"/>
              </a:ext>
            </a:extLst>
          </p:cNvPr>
          <p:cNvSpPr/>
          <p:nvPr/>
        </p:nvSpPr>
        <p:spPr>
          <a:xfrm>
            <a:off x="247650" y="3156702"/>
            <a:ext cx="11087100" cy="10193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typedef class</a:t>
            </a: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16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32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64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512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1024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2048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nmp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&gt; 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&gt;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pools_t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62F19815-D505-40C0-B4FC-90F2631556F8}"/>
              </a:ext>
            </a:extLst>
          </p:cNvPr>
          <p:cNvSpPr/>
          <p:nvPr/>
        </p:nvSpPr>
        <p:spPr>
          <a:xfrm>
            <a:off x="11712778" y="4821762"/>
            <a:ext cx="12044997" cy="618630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Manrope" panose="020B0604020202020204" charset="0"/>
              </a:rPr>
              <a:t>simple-type-specifier</a:t>
            </a:r>
            <a:r>
              <a:rPr lang="en-US" sz="4400" dirty="0">
                <a:latin typeface="Manrope" panose="020B0604020202020204" charset="0"/>
              </a:rPr>
              <a:t>:</a:t>
            </a:r>
          </a:p>
          <a:p>
            <a:r>
              <a:rPr lang="en-US" sz="4400" dirty="0">
                <a:latin typeface="Manrope" panose="020B0604020202020204" charset="0"/>
              </a:rPr>
              <a:t>  </a:t>
            </a:r>
            <a:r>
              <a:rPr lang="en-US" sz="4400" b="1" dirty="0">
                <a:latin typeface="Manrope" panose="020B0604020202020204" charset="0"/>
              </a:rPr>
              <a:t>nested-name-specifier</a:t>
            </a:r>
            <a:r>
              <a:rPr lang="en-US" sz="4400" dirty="0">
                <a:latin typeface="Manrope" panose="020B0604020202020204" charset="0"/>
              </a:rPr>
              <a:t>' type-name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simple-template-id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template-name</a:t>
            </a:r>
          </a:p>
          <a:p>
            <a:br>
              <a:rPr lang="en-US" sz="4400" dirty="0">
                <a:latin typeface="Manrope" panose="020B0604020202020204" charset="0"/>
              </a:rPr>
            </a:br>
            <a:r>
              <a:rPr lang="en-US" sz="4400" dirty="0">
                <a:latin typeface="Manrope" panose="020B0604020202020204" charset="0"/>
              </a:rPr>
              <a:t>nested-name-specifier:</a:t>
            </a:r>
          </a:p>
          <a:p>
            <a:r>
              <a:rPr lang="en-US" sz="4400" dirty="0">
                <a:latin typeface="Manrope" panose="020B0604020202020204" charset="0"/>
              </a:rPr>
              <a:t>  type-name ::</a:t>
            </a:r>
          </a:p>
          <a:p>
            <a:r>
              <a:rPr lang="en-US" sz="4400" dirty="0">
                <a:latin typeface="Manrope" panose="020B0604020202020204" charset="0"/>
              </a:rPr>
              <a:t>  namespace-name ::</a:t>
            </a:r>
          </a:p>
          <a:p>
            <a:r>
              <a:rPr lang="en-US" sz="4400" dirty="0">
                <a:latin typeface="Manrope" panose="020B0604020202020204" charset="0"/>
              </a:rPr>
              <a:t>  simple-template-id ::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D4EE7F6-1339-47C2-AF7D-4EB98DED489A}"/>
              </a:ext>
            </a:extLst>
          </p:cNvPr>
          <p:cNvSpPr/>
          <p:nvPr/>
        </p:nvSpPr>
        <p:spPr>
          <a:xfrm rot="6004732">
            <a:off x="7702708" y="6936427"/>
            <a:ext cx="484632" cy="5319778"/>
          </a:xfrm>
          <a:prstGeom prst="downArrow">
            <a:avLst>
              <a:gd name="adj1" fmla="val 26415"/>
              <a:gd name="adj2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2177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94A58-6496-400B-9569-E6492141330E}"/>
              </a:ext>
            </a:extLst>
          </p:cNvPr>
          <p:cNvSpPr/>
          <p:nvPr/>
        </p:nvSpPr>
        <p:spPr>
          <a:xfrm>
            <a:off x="247650" y="3156702"/>
            <a:ext cx="11087100" cy="10193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typedef class</a:t>
            </a: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16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32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64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512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1024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2048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nmp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&gt; 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&gt;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pools_t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62F19815-D505-40C0-B4FC-90F2631556F8}"/>
              </a:ext>
            </a:extLst>
          </p:cNvPr>
          <p:cNvSpPr/>
          <p:nvPr/>
        </p:nvSpPr>
        <p:spPr>
          <a:xfrm>
            <a:off x="11712778" y="4821762"/>
            <a:ext cx="12044997" cy="618630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Manrope" panose="020B0604020202020204" charset="0"/>
              </a:rPr>
              <a:t>simple-type-specifier</a:t>
            </a:r>
            <a:r>
              <a:rPr lang="en-US" sz="4400" dirty="0">
                <a:latin typeface="Manrope" panose="020B0604020202020204" charset="0"/>
              </a:rPr>
              <a:t>: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type-name</a:t>
            </a:r>
          </a:p>
          <a:p>
            <a:r>
              <a:rPr lang="en-US" sz="4400" dirty="0">
                <a:latin typeface="Manrope" panose="020B0604020202020204" charset="0"/>
              </a:rPr>
              <a:t>  </a:t>
            </a:r>
            <a:r>
              <a:rPr lang="en-US" sz="4400" b="1" dirty="0">
                <a:latin typeface="Manrope" panose="020B0604020202020204" charset="0"/>
              </a:rPr>
              <a:t>nested-name-specifier</a:t>
            </a:r>
            <a:r>
              <a:rPr lang="en-US" sz="4400" dirty="0">
                <a:latin typeface="Manrope" panose="020B0604020202020204" charset="0"/>
              </a:rPr>
              <a:t>' simple-template-id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template-name</a:t>
            </a:r>
          </a:p>
          <a:p>
            <a:br>
              <a:rPr lang="en-US" sz="4400" dirty="0">
                <a:latin typeface="Manrope" panose="020B0604020202020204" charset="0"/>
              </a:rPr>
            </a:br>
            <a:r>
              <a:rPr lang="en-US" sz="4400" dirty="0">
                <a:latin typeface="Manrope" panose="020B0604020202020204" charset="0"/>
              </a:rPr>
              <a:t>nested-name-specifier:</a:t>
            </a:r>
          </a:p>
          <a:p>
            <a:r>
              <a:rPr lang="en-US" sz="4400" dirty="0">
                <a:latin typeface="Manrope" panose="020B0604020202020204" charset="0"/>
              </a:rPr>
              <a:t>  type-name ::</a:t>
            </a:r>
          </a:p>
          <a:p>
            <a:r>
              <a:rPr lang="en-US" sz="4400" dirty="0">
                <a:latin typeface="Manrope" panose="020B0604020202020204" charset="0"/>
              </a:rPr>
              <a:t>  namespace-name ::</a:t>
            </a:r>
          </a:p>
          <a:p>
            <a:r>
              <a:rPr lang="en-US" sz="4400" dirty="0">
                <a:latin typeface="Manrope" panose="020B0604020202020204" charset="0"/>
              </a:rPr>
              <a:t>  simple-template-id ::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D4EE7F6-1339-47C2-AF7D-4EB98DED489A}"/>
              </a:ext>
            </a:extLst>
          </p:cNvPr>
          <p:cNvSpPr/>
          <p:nvPr/>
        </p:nvSpPr>
        <p:spPr>
          <a:xfrm rot="10800000">
            <a:off x="5053584" y="9124950"/>
            <a:ext cx="484632" cy="978408"/>
          </a:xfrm>
          <a:prstGeom prst="downArrow">
            <a:avLst>
              <a:gd name="adj1" fmla="val 26415"/>
              <a:gd name="adj2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406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94A58-6496-400B-9569-E6492141330E}"/>
              </a:ext>
            </a:extLst>
          </p:cNvPr>
          <p:cNvSpPr/>
          <p:nvPr/>
        </p:nvSpPr>
        <p:spPr>
          <a:xfrm>
            <a:off x="247650" y="3156702"/>
            <a:ext cx="11087100" cy="10193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typedef class</a:t>
            </a: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16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32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64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512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1024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2048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nmp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&gt; 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&gt;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pools_t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62F19815-D505-40C0-B4FC-90F2631556F8}"/>
              </a:ext>
            </a:extLst>
          </p:cNvPr>
          <p:cNvSpPr/>
          <p:nvPr/>
        </p:nvSpPr>
        <p:spPr>
          <a:xfrm>
            <a:off x="11712778" y="4821762"/>
            <a:ext cx="12426747" cy="618630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Manrope" panose="020B0604020202020204" charset="0"/>
              </a:rPr>
              <a:t>simple-type-specifier</a:t>
            </a:r>
            <a:r>
              <a:rPr lang="en-US" sz="4400" dirty="0">
                <a:latin typeface="Manrope" panose="020B0604020202020204" charset="0"/>
              </a:rPr>
              <a:t>: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type-name</a:t>
            </a:r>
          </a:p>
          <a:p>
            <a:r>
              <a:rPr lang="en-US" sz="4400" dirty="0">
                <a:latin typeface="Manrope" panose="020B0604020202020204" charset="0"/>
              </a:rPr>
              <a:t>  </a:t>
            </a:r>
            <a:r>
              <a:rPr lang="en-US" sz="4400" b="1" dirty="0">
                <a:latin typeface="Manrope" panose="020B0604020202020204" charset="0"/>
              </a:rPr>
              <a:t>nested-name-specifier</a:t>
            </a:r>
            <a:r>
              <a:rPr lang="en-US" sz="4400" dirty="0">
                <a:latin typeface="Manrope" panose="020B0604020202020204" charset="0"/>
              </a:rPr>
              <a:t>' </a:t>
            </a:r>
            <a:r>
              <a:rPr lang="en-US" sz="4400" b="1" dirty="0">
                <a:solidFill>
                  <a:srgbClr val="00B050"/>
                </a:solidFill>
                <a:latin typeface="Manrope" panose="020B0604020202020204" charset="0"/>
              </a:rPr>
              <a:t>simple-template-id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template-name</a:t>
            </a:r>
          </a:p>
          <a:p>
            <a:br>
              <a:rPr lang="en-US" sz="4400" dirty="0">
                <a:latin typeface="Manrope" panose="020B0604020202020204" charset="0"/>
              </a:rPr>
            </a:br>
            <a:r>
              <a:rPr lang="en-US" sz="4400" dirty="0">
                <a:latin typeface="Manrope" panose="020B0604020202020204" charset="0"/>
              </a:rPr>
              <a:t>nested-name-specifier:</a:t>
            </a:r>
          </a:p>
          <a:p>
            <a:r>
              <a:rPr lang="en-US" sz="4400" dirty="0">
                <a:latin typeface="Manrope" panose="020B0604020202020204" charset="0"/>
              </a:rPr>
              <a:t>  type-name ::</a:t>
            </a:r>
          </a:p>
          <a:p>
            <a:r>
              <a:rPr lang="en-US" sz="4400" dirty="0">
                <a:latin typeface="Manrope" panose="020B0604020202020204" charset="0"/>
              </a:rPr>
              <a:t>  namespace-name ::</a:t>
            </a:r>
          </a:p>
          <a:p>
            <a:r>
              <a:rPr lang="en-US" sz="4400" dirty="0">
                <a:latin typeface="Manrope" panose="020B0604020202020204" charset="0"/>
              </a:rPr>
              <a:t>  simple-template-id ::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D4EE7F6-1339-47C2-AF7D-4EB98DED489A}"/>
              </a:ext>
            </a:extLst>
          </p:cNvPr>
          <p:cNvSpPr/>
          <p:nvPr/>
        </p:nvSpPr>
        <p:spPr>
          <a:xfrm rot="10800000">
            <a:off x="10796816" y="8839200"/>
            <a:ext cx="484632" cy="978408"/>
          </a:xfrm>
          <a:prstGeom prst="downArrow">
            <a:avLst>
              <a:gd name="adj1" fmla="val 26415"/>
              <a:gd name="adj2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981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94A58-6496-400B-9569-E6492141330E}"/>
              </a:ext>
            </a:extLst>
          </p:cNvPr>
          <p:cNvSpPr/>
          <p:nvPr/>
        </p:nvSpPr>
        <p:spPr>
          <a:xfrm>
            <a:off x="247650" y="3156702"/>
            <a:ext cx="11087100" cy="10193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typedef class</a:t>
            </a: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16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32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64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512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1024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2048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nmp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&gt; 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&gt;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pools_t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62F19815-D505-40C0-B4FC-90F2631556F8}"/>
              </a:ext>
            </a:extLst>
          </p:cNvPr>
          <p:cNvSpPr/>
          <p:nvPr/>
        </p:nvSpPr>
        <p:spPr>
          <a:xfrm>
            <a:off x="11712778" y="4821762"/>
            <a:ext cx="12044997" cy="618630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Manrope" panose="020B0604020202020204" charset="0"/>
              </a:rPr>
              <a:t>simple-type-specifier</a:t>
            </a:r>
            <a:r>
              <a:rPr lang="en-US" sz="4400" dirty="0">
                <a:latin typeface="Manrope" panose="020B0604020202020204" charset="0"/>
              </a:rPr>
              <a:t>: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type-name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simple-template-id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template-name</a:t>
            </a:r>
          </a:p>
          <a:p>
            <a:br>
              <a:rPr lang="en-US" sz="4400" dirty="0">
                <a:latin typeface="Manrope" panose="020B0604020202020204" charset="0"/>
              </a:rPr>
            </a:br>
            <a:r>
              <a:rPr lang="en-US" sz="4400" dirty="0">
                <a:latin typeface="Manrope" panose="020B0604020202020204" charset="0"/>
              </a:rPr>
              <a:t>nested-name-specifier:</a:t>
            </a:r>
          </a:p>
          <a:p>
            <a:r>
              <a:rPr lang="en-US" sz="4400" dirty="0">
                <a:latin typeface="Manrope" panose="020B0604020202020204" charset="0"/>
              </a:rPr>
              <a:t>  type-name ::</a:t>
            </a:r>
          </a:p>
          <a:p>
            <a:r>
              <a:rPr lang="en-US" sz="4400" dirty="0">
                <a:latin typeface="Manrope" panose="020B0604020202020204" charset="0"/>
              </a:rPr>
              <a:t>  namespace-name ::</a:t>
            </a:r>
          </a:p>
          <a:p>
            <a:r>
              <a:rPr lang="en-US" sz="4400" dirty="0">
                <a:latin typeface="Manrope" panose="020B0604020202020204" charset="0"/>
              </a:rPr>
              <a:t>  </a:t>
            </a:r>
            <a:r>
              <a:rPr lang="en-US" sz="4400" b="1" dirty="0">
                <a:latin typeface="Manrope" panose="020B0604020202020204" charset="0"/>
              </a:rPr>
              <a:t>simple-template-id </a:t>
            </a:r>
            <a:r>
              <a:rPr lang="en-US" sz="4400" b="1" dirty="0">
                <a:solidFill>
                  <a:srgbClr val="FF0000"/>
                </a:solidFill>
                <a:latin typeface="Manrope" panose="020B0604020202020204" charset="0"/>
              </a:rPr>
              <a:t>::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D4EE7F6-1339-47C2-AF7D-4EB98DED489A}"/>
              </a:ext>
            </a:extLst>
          </p:cNvPr>
          <p:cNvSpPr/>
          <p:nvPr/>
        </p:nvSpPr>
        <p:spPr>
          <a:xfrm rot="10800000">
            <a:off x="5110734" y="9872721"/>
            <a:ext cx="484632" cy="978408"/>
          </a:xfrm>
          <a:prstGeom prst="downArrow">
            <a:avLst>
              <a:gd name="adj1" fmla="val 26415"/>
              <a:gd name="adj2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730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94A58-6496-400B-9569-E6492141330E}"/>
              </a:ext>
            </a:extLst>
          </p:cNvPr>
          <p:cNvSpPr/>
          <p:nvPr/>
        </p:nvSpPr>
        <p:spPr>
          <a:xfrm>
            <a:off x="247650" y="3156702"/>
            <a:ext cx="11087100" cy="10193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typedef class</a:t>
            </a: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16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32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64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512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1024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2048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nmp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&gt; 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&gt;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pools_t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62F19815-D505-40C0-B4FC-90F2631556F8}"/>
              </a:ext>
            </a:extLst>
          </p:cNvPr>
          <p:cNvSpPr/>
          <p:nvPr/>
        </p:nvSpPr>
        <p:spPr>
          <a:xfrm>
            <a:off x="11712778" y="4821762"/>
            <a:ext cx="12044997" cy="618630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Manrope" panose="020B0604020202020204" charset="0"/>
              </a:rPr>
              <a:t>simple-type-specifier</a:t>
            </a:r>
            <a:r>
              <a:rPr lang="en-US" sz="4400" dirty="0">
                <a:latin typeface="Manrope" panose="020B0604020202020204" charset="0"/>
              </a:rPr>
              <a:t>: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type-name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simple-template-id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template-name</a:t>
            </a:r>
          </a:p>
          <a:p>
            <a:br>
              <a:rPr lang="en-US" sz="4400" dirty="0">
                <a:latin typeface="Manrope" panose="020B0604020202020204" charset="0"/>
              </a:rPr>
            </a:br>
            <a:r>
              <a:rPr lang="en-US" sz="4400" dirty="0">
                <a:latin typeface="Manrope" panose="020B0604020202020204" charset="0"/>
              </a:rPr>
              <a:t>nested-name-specifier:</a:t>
            </a:r>
          </a:p>
          <a:p>
            <a:r>
              <a:rPr lang="en-US" sz="4400" dirty="0">
                <a:latin typeface="Manrope" panose="020B0604020202020204" charset="0"/>
              </a:rPr>
              <a:t>  type-name ::</a:t>
            </a:r>
          </a:p>
          <a:p>
            <a:r>
              <a:rPr lang="en-US" sz="4400" dirty="0">
                <a:latin typeface="Manrope" panose="020B0604020202020204" charset="0"/>
              </a:rPr>
              <a:t>  namespace-name ::</a:t>
            </a:r>
          </a:p>
          <a:p>
            <a:r>
              <a:rPr lang="en-US" sz="4400" dirty="0">
                <a:latin typeface="Manrope" panose="020B0604020202020204" charset="0"/>
              </a:rPr>
              <a:t>  simple-template-id ::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D4EE7F6-1339-47C2-AF7D-4EB98DED489A}"/>
              </a:ext>
            </a:extLst>
          </p:cNvPr>
          <p:cNvSpPr/>
          <p:nvPr/>
        </p:nvSpPr>
        <p:spPr>
          <a:xfrm rot="9290831">
            <a:off x="4796715" y="8237592"/>
            <a:ext cx="484632" cy="2507229"/>
          </a:xfrm>
          <a:prstGeom prst="downArrow">
            <a:avLst>
              <a:gd name="adj1" fmla="val 26415"/>
              <a:gd name="adj2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582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94A58-6496-400B-9569-E6492141330E}"/>
              </a:ext>
            </a:extLst>
          </p:cNvPr>
          <p:cNvSpPr/>
          <p:nvPr/>
        </p:nvSpPr>
        <p:spPr>
          <a:xfrm>
            <a:off x="247650" y="3156702"/>
            <a:ext cx="11087100" cy="10193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typedef class</a:t>
            </a: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16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32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64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512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1024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2048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nmp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&gt; 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&gt;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pools_t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62F19815-D505-40C0-B4FC-90F2631556F8}"/>
              </a:ext>
            </a:extLst>
          </p:cNvPr>
          <p:cNvSpPr/>
          <p:nvPr/>
        </p:nvSpPr>
        <p:spPr>
          <a:xfrm>
            <a:off x="11712778" y="4821762"/>
            <a:ext cx="12044997" cy="618630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Manrope" panose="020B0604020202020204" charset="0"/>
              </a:rPr>
              <a:t>simple-type-specifier</a:t>
            </a:r>
            <a:r>
              <a:rPr lang="en-US" sz="4400" dirty="0">
                <a:latin typeface="Manrope" panose="020B0604020202020204" charset="0"/>
              </a:rPr>
              <a:t>: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type-name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simple-template-id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template-name</a:t>
            </a:r>
          </a:p>
          <a:p>
            <a:br>
              <a:rPr lang="en-US" sz="4400" dirty="0">
                <a:latin typeface="Manrope" panose="020B0604020202020204" charset="0"/>
              </a:rPr>
            </a:br>
            <a:r>
              <a:rPr lang="en-US" sz="4400" dirty="0">
                <a:latin typeface="Manrope" panose="020B0604020202020204" charset="0"/>
              </a:rPr>
              <a:t>nested-name-specifier:</a:t>
            </a:r>
          </a:p>
          <a:p>
            <a:r>
              <a:rPr lang="en-US" sz="4400" dirty="0">
                <a:latin typeface="Manrope" panose="020B0604020202020204" charset="0"/>
              </a:rPr>
              <a:t>  type-name ::</a:t>
            </a:r>
          </a:p>
          <a:p>
            <a:r>
              <a:rPr lang="en-US" sz="4400" dirty="0">
                <a:latin typeface="Manrope" panose="020B0604020202020204" charset="0"/>
              </a:rPr>
              <a:t>  namespace-name ::</a:t>
            </a:r>
          </a:p>
          <a:p>
            <a:r>
              <a:rPr lang="en-US" sz="4400" dirty="0">
                <a:latin typeface="Manrope" panose="020B0604020202020204" charset="0"/>
              </a:rPr>
              <a:t>  simple-template-id ::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D4EE7F6-1339-47C2-AF7D-4EB98DED489A}"/>
              </a:ext>
            </a:extLst>
          </p:cNvPr>
          <p:cNvSpPr/>
          <p:nvPr/>
        </p:nvSpPr>
        <p:spPr>
          <a:xfrm rot="10800000">
            <a:off x="4367784" y="8253471"/>
            <a:ext cx="484632" cy="978408"/>
          </a:xfrm>
          <a:prstGeom prst="downArrow">
            <a:avLst>
              <a:gd name="adj1" fmla="val 26415"/>
              <a:gd name="adj2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4718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94A58-6496-400B-9569-E6492141330E}"/>
              </a:ext>
            </a:extLst>
          </p:cNvPr>
          <p:cNvSpPr/>
          <p:nvPr/>
        </p:nvSpPr>
        <p:spPr>
          <a:xfrm>
            <a:off x="247650" y="3156702"/>
            <a:ext cx="11087100" cy="10193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typedef class</a:t>
            </a: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16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32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64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512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1024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2048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nmp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&gt; 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&gt;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pools_t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62F19815-D505-40C0-B4FC-90F2631556F8}"/>
              </a:ext>
            </a:extLst>
          </p:cNvPr>
          <p:cNvSpPr/>
          <p:nvPr/>
        </p:nvSpPr>
        <p:spPr>
          <a:xfrm>
            <a:off x="11712778" y="4821762"/>
            <a:ext cx="12044997" cy="618630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Manrope" panose="020B0604020202020204" charset="0"/>
              </a:rPr>
              <a:t>simple-type-specifier</a:t>
            </a:r>
            <a:r>
              <a:rPr lang="en-US" sz="4400" dirty="0">
                <a:latin typeface="Manrope" panose="020B0604020202020204" charset="0"/>
              </a:rPr>
              <a:t>: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type-name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</a:t>
            </a:r>
            <a:r>
              <a:rPr lang="en-US" sz="4400" b="1" dirty="0">
                <a:solidFill>
                  <a:srgbClr val="00B050"/>
                </a:solidFill>
                <a:latin typeface="Manrope" panose="020B0604020202020204" charset="0"/>
              </a:rPr>
              <a:t>simple-template-id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template-name</a:t>
            </a:r>
          </a:p>
          <a:p>
            <a:br>
              <a:rPr lang="en-US" sz="4400" dirty="0">
                <a:latin typeface="Manrope" panose="020B0604020202020204" charset="0"/>
              </a:rPr>
            </a:br>
            <a:r>
              <a:rPr lang="en-US" sz="4400" b="1" dirty="0">
                <a:latin typeface="Manrope" panose="020B0604020202020204" charset="0"/>
              </a:rPr>
              <a:t>nested-name-specifier</a:t>
            </a:r>
            <a:r>
              <a:rPr lang="en-US" sz="4400" dirty="0">
                <a:latin typeface="Manrope" panose="020B0604020202020204" charset="0"/>
              </a:rPr>
              <a:t>:</a:t>
            </a:r>
          </a:p>
          <a:p>
            <a:r>
              <a:rPr lang="en-US" sz="4400" dirty="0">
                <a:latin typeface="Manrope" panose="020B0604020202020204" charset="0"/>
              </a:rPr>
              <a:t>  type-name ::</a:t>
            </a:r>
          </a:p>
          <a:p>
            <a:r>
              <a:rPr lang="en-US" sz="4400" dirty="0">
                <a:latin typeface="Manrope" panose="020B0604020202020204" charset="0"/>
              </a:rPr>
              <a:t>  namespace-name ::</a:t>
            </a:r>
          </a:p>
          <a:p>
            <a:r>
              <a:rPr lang="en-US" sz="4400" dirty="0">
                <a:latin typeface="Manrope" panose="020B0604020202020204" charset="0"/>
              </a:rPr>
              <a:t>  </a:t>
            </a:r>
            <a:r>
              <a:rPr lang="en-US" sz="4400" b="1" dirty="0">
                <a:latin typeface="Manrope" panose="020B0604020202020204" charset="0"/>
              </a:rPr>
              <a:t>simple-template-id </a:t>
            </a:r>
            <a:r>
              <a:rPr lang="en-US" sz="4400" b="1" dirty="0">
                <a:solidFill>
                  <a:srgbClr val="FF0000"/>
                </a:solidFill>
                <a:latin typeface="Manrope" panose="020B0604020202020204" charset="0"/>
              </a:rPr>
              <a:t>::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D4EE7F6-1339-47C2-AF7D-4EB98DED489A}"/>
              </a:ext>
            </a:extLst>
          </p:cNvPr>
          <p:cNvSpPr/>
          <p:nvPr/>
        </p:nvSpPr>
        <p:spPr>
          <a:xfrm rot="10800000">
            <a:off x="10796816" y="8760964"/>
            <a:ext cx="484632" cy="978408"/>
          </a:xfrm>
          <a:prstGeom prst="downArrow">
            <a:avLst>
              <a:gd name="adj1" fmla="val 26415"/>
              <a:gd name="adj2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205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36A7D6-A6F7-4975-BECB-231E0AF2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Made-up language again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016FBF-A3B4-4469-9806-7BC5237F2C55}"/>
              </a:ext>
            </a:extLst>
          </p:cNvPr>
          <p:cNvSpPr txBox="1"/>
          <p:nvPr/>
        </p:nvSpPr>
        <p:spPr>
          <a:xfrm>
            <a:off x="552447" y="3330959"/>
            <a:ext cx="474345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expression-list:</a:t>
            </a:r>
            <a:endParaRPr lang="en-GB" sz="4000" dirty="0">
              <a:latin typeface="Manrope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6C33D3-599F-4F7A-ABDB-DCA289F9A43C}"/>
              </a:ext>
            </a:extLst>
          </p:cNvPr>
          <p:cNvSpPr txBox="1"/>
          <p:nvPr/>
        </p:nvSpPr>
        <p:spPr>
          <a:xfrm>
            <a:off x="1181097" y="4131306"/>
            <a:ext cx="3467104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expression</a:t>
            </a:r>
            <a:endParaRPr lang="en-GB" sz="4000" dirty="0">
              <a:latin typeface="Manrope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429647-5434-42AE-9940-AD769319160B}"/>
              </a:ext>
            </a:extLst>
          </p:cNvPr>
          <p:cNvSpPr txBox="1"/>
          <p:nvPr/>
        </p:nvSpPr>
        <p:spPr>
          <a:xfrm>
            <a:off x="1181097" y="4972521"/>
            <a:ext cx="807720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expression-list, expression</a:t>
            </a:r>
            <a:endParaRPr lang="en-GB" sz="4000" dirty="0">
              <a:latin typeface="Manrope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F93C79-596A-4797-A49C-EDDF661DDDF6}"/>
              </a:ext>
            </a:extLst>
          </p:cNvPr>
          <p:cNvSpPr txBox="1"/>
          <p:nvPr/>
        </p:nvSpPr>
        <p:spPr>
          <a:xfrm>
            <a:off x="552447" y="7081486"/>
            <a:ext cx="377190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expression:</a:t>
            </a:r>
            <a:endParaRPr lang="en-GB" sz="4000" dirty="0">
              <a:latin typeface="Manrope" panose="020B060402020202020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45FE89-3FE0-4EFC-9567-AD59131A4707}"/>
              </a:ext>
            </a:extLst>
          </p:cNvPr>
          <p:cNvSpPr txBox="1"/>
          <p:nvPr/>
        </p:nvSpPr>
        <p:spPr>
          <a:xfrm>
            <a:off x="1181097" y="7907616"/>
            <a:ext cx="3467104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</a:t>
            </a:r>
            <a:endParaRPr lang="en-GB" sz="4000" dirty="0">
              <a:latin typeface="Manrope" panose="020B060402020202020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BF9FB9-3D8D-4423-BC21-717EAC403F88}"/>
              </a:ext>
            </a:extLst>
          </p:cNvPr>
          <p:cNvSpPr txBox="1"/>
          <p:nvPr/>
        </p:nvSpPr>
        <p:spPr>
          <a:xfrm>
            <a:off x="13620747" y="3335865"/>
            <a:ext cx="382905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binary-expr:</a:t>
            </a:r>
            <a:endParaRPr lang="en-GB" sz="4000" dirty="0">
              <a:latin typeface="Manrop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AC7E11-A056-49F0-9940-D89F41F350C8}"/>
              </a:ext>
            </a:extLst>
          </p:cNvPr>
          <p:cNvSpPr txBox="1"/>
          <p:nvPr/>
        </p:nvSpPr>
        <p:spPr>
          <a:xfrm>
            <a:off x="14135096" y="4166862"/>
            <a:ext cx="228600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</a:t>
            </a:r>
            <a:endParaRPr lang="en-GB" sz="4000" dirty="0">
              <a:latin typeface="Manrope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735708-33EB-4135-B324-A3F8B783F25B}"/>
              </a:ext>
            </a:extLst>
          </p:cNvPr>
          <p:cNvSpPr txBox="1"/>
          <p:nvPr/>
        </p:nvSpPr>
        <p:spPr>
          <a:xfrm>
            <a:off x="14135096" y="4972521"/>
            <a:ext cx="6896104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 '$' id-expr</a:t>
            </a:r>
            <a:endParaRPr lang="en-GB" sz="4000" dirty="0">
              <a:latin typeface="Manrope" panose="020B060402020202020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A60FB1-E532-4B96-A372-81FBF13B1F0B}"/>
              </a:ext>
            </a:extLst>
          </p:cNvPr>
          <p:cNvSpPr txBox="1"/>
          <p:nvPr/>
        </p:nvSpPr>
        <p:spPr>
          <a:xfrm>
            <a:off x="13620747" y="7104738"/>
            <a:ext cx="462915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id-expr: one of </a:t>
            </a:r>
            <a:endParaRPr lang="en-GB" sz="4000" dirty="0">
              <a:latin typeface="Manrope" panose="020B060402020202020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1B59C4-8827-4CC7-8B83-9899A88EAF59}"/>
              </a:ext>
            </a:extLst>
          </p:cNvPr>
          <p:cNvSpPr txBox="1"/>
          <p:nvPr/>
        </p:nvSpPr>
        <p:spPr>
          <a:xfrm>
            <a:off x="14135096" y="7935735"/>
            <a:ext cx="2286003" cy="70788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lvl1pPr>
              <a:defRPr sz="4800">
                <a:latin typeface="Manrope" panose="020B0604020202020204" charset="0"/>
              </a:defRPr>
            </a:lvl1pPr>
          </a:lstStyle>
          <a:p>
            <a:r>
              <a:rPr lang="en-US" dirty="0"/>
              <a:t>a b c d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F9E0C-3A28-4F50-BE65-4BD293CA83F1}"/>
              </a:ext>
            </a:extLst>
          </p:cNvPr>
          <p:cNvSpPr txBox="1"/>
          <p:nvPr/>
        </p:nvSpPr>
        <p:spPr>
          <a:xfrm>
            <a:off x="1190621" y="8738613"/>
            <a:ext cx="3467104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joker-expr</a:t>
            </a:r>
            <a:endParaRPr lang="en-GB" sz="4000" dirty="0">
              <a:latin typeface="Manrope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D69DFE-0F60-4A47-9A7D-6E112984BF74}"/>
              </a:ext>
            </a:extLst>
          </p:cNvPr>
          <p:cNvSpPr txBox="1"/>
          <p:nvPr/>
        </p:nvSpPr>
        <p:spPr>
          <a:xfrm>
            <a:off x="6141619" y="8748873"/>
            <a:ext cx="3467104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joker-expr:</a:t>
            </a:r>
            <a:endParaRPr lang="en-GB" sz="4000" dirty="0">
              <a:latin typeface="Manrope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EEE277-6E7A-4CF3-A984-A5BD907727EC}"/>
              </a:ext>
            </a:extLst>
          </p:cNvPr>
          <p:cNvSpPr txBox="1"/>
          <p:nvPr/>
        </p:nvSpPr>
        <p:spPr>
          <a:xfrm>
            <a:off x="6675020" y="9584737"/>
            <a:ext cx="6896104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 '$' 'X'</a:t>
            </a:r>
            <a:endParaRPr lang="en-GB" sz="4000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53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36A7D6-A6F7-4975-BECB-231E0AF2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Made-up language again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016FBF-A3B4-4469-9806-7BC5237F2C55}"/>
              </a:ext>
            </a:extLst>
          </p:cNvPr>
          <p:cNvSpPr txBox="1"/>
          <p:nvPr/>
        </p:nvSpPr>
        <p:spPr>
          <a:xfrm>
            <a:off x="228597" y="3156701"/>
            <a:ext cx="3200403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Manrope" panose="020B0604020202020204" charset="0"/>
              </a:rPr>
              <a:t>expression-list:</a:t>
            </a:r>
            <a:endParaRPr lang="en-GB" sz="3000" dirty="0">
              <a:latin typeface="Manrope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6C33D3-599F-4F7A-ABDB-DCA289F9A43C}"/>
              </a:ext>
            </a:extLst>
          </p:cNvPr>
          <p:cNvSpPr txBox="1"/>
          <p:nvPr/>
        </p:nvSpPr>
        <p:spPr>
          <a:xfrm>
            <a:off x="552447" y="3675239"/>
            <a:ext cx="3467104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Manrope" panose="020B0604020202020204" charset="0"/>
              </a:rPr>
              <a:t>expression</a:t>
            </a:r>
            <a:endParaRPr lang="en-GB" sz="3000" dirty="0">
              <a:latin typeface="Manrope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429647-5434-42AE-9940-AD769319160B}"/>
              </a:ext>
            </a:extLst>
          </p:cNvPr>
          <p:cNvSpPr txBox="1"/>
          <p:nvPr/>
        </p:nvSpPr>
        <p:spPr>
          <a:xfrm>
            <a:off x="552447" y="4242810"/>
            <a:ext cx="5067303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Manrope" panose="020B0604020202020204" charset="0"/>
              </a:rPr>
              <a:t>expression-list, expression</a:t>
            </a:r>
            <a:endParaRPr lang="en-GB" sz="3000" dirty="0">
              <a:latin typeface="Manrope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F93C79-596A-4797-A49C-EDDF661DDDF6}"/>
              </a:ext>
            </a:extLst>
          </p:cNvPr>
          <p:cNvSpPr txBox="1"/>
          <p:nvPr/>
        </p:nvSpPr>
        <p:spPr>
          <a:xfrm>
            <a:off x="228597" y="5249520"/>
            <a:ext cx="3771903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Manrope" panose="020B0604020202020204" charset="0"/>
              </a:rPr>
              <a:t>expression:</a:t>
            </a:r>
            <a:endParaRPr lang="en-GB" sz="3000" dirty="0">
              <a:latin typeface="Manrope" panose="020B060402020202020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45FE89-3FE0-4EFC-9567-AD59131A4707}"/>
              </a:ext>
            </a:extLst>
          </p:cNvPr>
          <p:cNvSpPr txBox="1"/>
          <p:nvPr/>
        </p:nvSpPr>
        <p:spPr>
          <a:xfrm>
            <a:off x="552447" y="5788948"/>
            <a:ext cx="3467104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Manrope" panose="020B0604020202020204" charset="0"/>
              </a:rPr>
              <a:t>binary-expr</a:t>
            </a:r>
            <a:endParaRPr lang="en-GB" sz="3000" dirty="0">
              <a:latin typeface="Manrope" panose="020B060402020202020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BF9FB9-3D8D-4423-BC21-717EAC403F88}"/>
              </a:ext>
            </a:extLst>
          </p:cNvPr>
          <p:cNvSpPr txBox="1"/>
          <p:nvPr/>
        </p:nvSpPr>
        <p:spPr>
          <a:xfrm>
            <a:off x="228597" y="9281984"/>
            <a:ext cx="3829053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Manrope" panose="020B0604020202020204" charset="0"/>
              </a:rPr>
              <a:t>binary-expr:</a:t>
            </a:r>
            <a:endParaRPr lang="en-GB" sz="3000" dirty="0">
              <a:latin typeface="Manrop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AC7E11-A056-49F0-9940-D89F41F350C8}"/>
              </a:ext>
            </a:extLst>
          </p:cNvPr>
          <p:cNvSpPr txBox="1"/>
          <p:nvPr/>
        </p:nvSpPr>
        <p:spPr>
          <a:xfrm>
            <a:off x="552447" y="9835982"/>
            <a:ext cx="2286003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Manrope" panose="020B0604020202020204" charset="0"/>
              </a:rPr>
              <a:t>id-expr</a:t>
            </a:r>
            <a:endParaRPr lang="en-GB" sz="3000" dirty="0">
              <a:latin typeface="Manrope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735708-33EB-4135-B324-A3F8B783F25B}"/>
              </a:ext>
            </a:extLst>
          </p:cNvPr>
          <p:cNvSpPr txBox="1"/>
          <p:nvPr/>
        </p:nvSpPr>
        <p:spPr>
          <a:xfrm>
            <a:off x="552446" y="10389980"/>
            <a:ext cx="4419604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Manrope" panose="020B0604020202020204" charset="0"/>
              </a:rPr>
              <a:t>binary-expr '$' id-expr</a:t>
            </a:r>
            <a:endParaRPr lang="en-GB" sz="3000" dirty="0">
              <a:latin typeface="Manrope" panose="020B060402020202020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A60FB1-E532-4B96-A372-81FBF13B1F0B}"/>
              </a:ext>
            </a:extLst>
          </p:cNvPr>
          <p:cNvSpPr txBox="1"/>
          <p:nvPr/>
        </p:nvSpPr>
        <p:spPr>
          <a:xfrm>
            <a:off x="228597" y="11316952"/>
            <a:ext cx="4629153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Manrope" panose="020B0604020202020204" charset="0"/>
              </a:rPr>
              <a:t>id-expr: one of </a:t>
            </a:r>
            <a:endParaRPr lang="en-GB" sz="3000" dirty="0">
              <a:latin typeface="Manrope" panose="020B060402020202020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1B59C4-8827-4CC7-8B83-9899A88EAF59}"/>
              </a:ext>
            </a:extLst>
          </p:cNvPr>
          <p:cNvSpPr txBox="1"/>
          <p:nvPr/>
        </p:nvSpPr>
        <p:spPr>
          <a:xfrm>
            <a:off x="552446" y="11885627"/>
            <a:ext cx="2286003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lvl1pPr>
              <a:defRPr sz="4800">
                <a:latin typeface="Manrope" panose="020B0604020202020204" charset="0"/>
              </a:defRPr>
            </a:lvl1pPr>
          </a:lstStyle>
          <a:p>
            <a:r>
              <a:rPr lang="en-US" sz="3000" dirty="0"/>
              <a:t>a b c d</a:t>
            </a:r>
            <a:endParaRPr lang="en-GB" sz="3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A12B1A-56F3-4361-8C2D-40DB373B5346}"/>
              </a:ext>
            </a:extLst>
          </p:cNvPr>
          <p:cNvSpPr/>
          <p:nvPr/>
        </p:nvSpPr>
        <p:spPr>
          <a:xfrm>
            <a:off x="6134100" y="2545613"/>
            <a:ext cx="18024478" cy="103116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a</a:t>
            </a:r>
          </a:p>
          <a:p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a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b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c</a:t>
            </a:r>
          </a:p>
          <a:p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b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c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a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d</a:t>
            </a:r>
          </a:p>
          <a:p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a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b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c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d</a:t>
            </a:r>
          </a:p>
          <a:p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a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 </a:t>
            </a:r>
            <a:r>
              <a:rPr lang="en-US" sz="6000" dirty="0">
                <a:solidFill>
                  <a:srgbClr val="FFC000"/>
                </a:solidFill>
                <a:latin typeface="Consolas" panose="020B0609020204030204" pitchFamily="49" charset="0"/>
              </a:rPr>
              <a:t>X</a:t>
            </a:r>
          </a:p>
          <a:p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a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b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 </a:t>
            </a:r>
            <a:r>
              <a:rPr lang="en-US" sz="6000" dirty="0">
                <a:solidFill>
                  <a:srgbClr val="FFC000"/>
                </a:solidFill>
                <a:latin typeface="Consolas" panose="020B0609020204030204" pitchFamily="49" charset="0"/>
              </a:rPr>
              <a:t>X</a:t>
            </a:r>
            <a:endParaRPr lang="en-GB" sz="60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644FD0-CC60-4EEA-A3AC-15957680E684}"/>
              </a:ext>
            </a:extLst>
          </p:cNvPr>
          <p:cNvSpPr txBox="1"/>
          <p:nvPr/>
        </p:nvSpPr>
        <p:spPr>
          <a:xfrm>
            <a:off x="552447" y="6357516"/>
            <a:ext cx="2286003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lvl1pPr>
              <a:defRPr sz="3000">
                <a:latin typeface="Manrope" panose="020B0604020202020204" charset="0"/>
              </a:defRPr>
            </a:lvl1pPr>
          </a:lstStyle>
          <a:p>
            <a:r>
              <a:rPr lang="en-US" dirty="0"/>
              <a:t>joker-expr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60BF8C-4CDE-4512-AEFF-2C25B9440345}"/>
              </a:ext>
            </a:extLst>
          </p:cNvPr>
          <p:cNvSpPr txBox="1"/>
          <p:nvPr/>
        </p:nvSpPr>
        <p:spPr>
          <a:xfrm>
            <a:off x="257170" y="7615315"/>
            <a:ext cx="2286003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lvl1pPr>
              <a:defRPr sz="3000">
                <a:latin typeface="Manrope" panose="020B0604020202020204" charset="0"/>
              </a:defRPr>
            </a:lvl1pPr>
          </a:lstStyle>
          <a:p>
            <a:r>
              <a:rPr lang="en-US" dirty="0"/>
              <a:t>joker-expr: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36C09-7568-4577-B612-A876B4257627}"/>
              </a:ext>
            </a:extLst>
          </p:cNvPr>
          <p:cNvSpPr txBox="1"/>
          <p:nvPr/>
        </p:nvSpPr>
        <p:spPr>
          <a:xfrm>
            <a:off x="552446" y="8161780"/>
            <a:ext cx="4419604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Manrope" panose="020B0604020202020204" charset="0"/>
              </a:rPr>
              <a:t>binary-expr '$' 'X'</a:t>
            </a:r>
            <a:endParaRPr lang="en-GB" sz="3000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409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36A7D6-A6F7-4975-BECB-231E0AF2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Made-up language again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016FBF-A3B4-4469-9806-7BC5237F2C55}"/>
              </a:ext>
            </a:extLst>
          </p:cNvPr>
          <p:cNvSpPr txBox="1"/>
          <p:nvPr/>
        </p:nvSpPr>
        <p:spPr>
          <a:xfrm>
            <a:off x="228597" y="3156701"/>
            <a:ext cx="3200403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Manrope" panose="020B0604020202020204" charset="0"/>
              </a:rPr>
              <a:t>expression-list:</a:t>
            </a:r>
            <a:endParaRPr lang="en-GB" sz="3000" dirty="0">
              <a:latin typeface="Manrope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6C33D3-599F-4F7A-ABDB-DCA289F9A43C}"/>
              </a:ext>
            </a:extLst>
          </p:cNvPr>
          <p:cNvSpPr txBox="1"/>
          <p:nvPr/>
        </p:nvSpPr>
        <p:spPr>
          <a:xfrm>
            <a:off x="552447" y="3675239"/>
            <a:ext cx="3467104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Manrope" panose="020B0604020202020204" charset="0"/>
              </a:rPr>
              <a:t>expression</a:t>
            </a:r>
            <a:endParaRPr lang="en-GB" sz="3000" dirty="0">
              <a:latin typeface="Manrope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429647-5434-42AE-9940-AD769319160B}"/>
              </a:ext>
            </a:extLst>
          </p:cNvPr>
          <p:cNvSpPr txBox="1"/>
          <p:nvPr/>
        </p:nvSpPr>
        <p:spPr>
          <a:xfrm>
            <a:off x="552447" y="4242810"/>
            <a:ext cx="5067303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Manrope" panose="020B0604020202020204" charset="0"/>
              </a:rPr>
              <a:t>expression-list, expression</a:t>
            </a:r>
            <a:endParaRPr lang="en-GB" sz="3000" dirty="0">
              <a:latin typeface="Manrope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F93C79-596A-4797-A49C-EDDF661DDDF6}"/>
              </a:ext>
            </a:extLst>
          </p:cNvPr>
          <p:cNvSpPr txBox="1"/>
          <p:nvPr/>
        </p:nvSpPr>
        <p:spPr>
          <a:xfrm>
            <a:off x="228597" y="5249520"/>
            <a:ext cx="3771903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Manrope" panose="020B0604020202020204" charset="0"/>
              </a:rPr>
              <a:t>expression:</a:t>
            </a:r>
            <a:endParaRPr lang="en-GB" sz="3000" dirty="0">
              <a:latin typeface="Manrope" panose="020B060402020202020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45FE89-3FE0-4EFC-9567-AD59131A4707}"/>
              </a:ext>
            </a:extLst>
          </p:cNvPr>
          <p:cNvSpPr txBox="1"/>
          <p:nvPr/>
        </p:nvSpPr>
        <p:spPr>
          <a:xfrm>
            <a:off x="552447" y="5788948"/>
            <a:ext cx="3467104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Manrope" panose="020B0604020202020204" charset="0"/>
              </a:rPr>
              <a:t>binary-expr</a:t>
            </a:r>
            <a:endParaRPr lang="en-GB" sz="3000" dirty="0">
              <a:latin typeface="Manrope" panose="020B060402020202020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BF9FB9-3D8D-4423-BC21-717EAC403F88}"/>
              </a:ext>
            </a:extLst>
          </p:cNvPr>
          <p:cNvSpPr txBox="1"/>
          <p:nvPr/>
        </p:nvSpPr>
        <p:spPr>
          <a:xfrm>
            <a:off x="228597" y="9281984"/>
            <a:ext cx="3829053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Manrope" panose="020B0604020202020204" charset="0"/>
              </a:rPr>
              <a:t>binary-expr:</a:t>
            </a:r>
            <a:endParaRPr lang="en-GB" sz="3000" dirty="0">
              <a:latin typeface="Manrop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AC7E11-A056-49F0-9940-D89F41F350C8}"/>
              </a:ext>
            </a:extLst>
          </p:cNvPr>
          <p:cNvSpPr txBox="1"/>
          <p:nvPr/>
        </p:nvSpPr>
        <p:spPr>
          <a:xfrm>
            <a:off x="552447" y="9835982"/>
            <a:ext cx="2286003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Manrope" panose="020B0604020202020204" charset="0"/>
              </a:rPr>
              <a:t>id-expr</a:t>
            </a:r>
            <a:endParaRPr lang="en-GB" sz="3000" dirty="0">
              <a:latin typeface="Manrope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735708-33EB-4135-B324-A3F8B783F25B}"/>
              </a:ext>
            </a:extLst>
          </p:cNvPr>
          <p:cNvSpPr txBox="1"/>
          <p:nvPr/>
        </p:nvSpPr>
        <p:spPr>
          <a:xfrm>
            <a:off x="552446" y="10389980"/>
            <a:ext cx="4419604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latin typeface="Manrope" panose="020B0604020202020204" charset="0"/>
              </a:rPr>
              <a:t>binary-expr '$'</a:t>
            </a:r>
            <a:r>
              <a:rPr lang="en-US" sz="3000" dirty="0">
                <a:latin typeface="Manrope" panose="020B0604020202020204" charset="0"/>
              </a:rPr>
              <a:t> id-expr</a:t>
            </a:r>
            <a:endParaRPr lang="en-GB" sz="3000" dirty="0">
              <a:latin typeface="Manrope" panose="020B060402020202020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A60FB1-E532-4B96-A372-81FBF13B1F0B}"/>
              </a:ext>
            </a:extLst>
          </p:cNvPr>
          <p:cNvSpPr txBox="1"/>
          <p:nvPr/>
        </p:nvSpPr>
        <p:spPr>
          <a:xfrm>
            <a:off x="228597" y="11316952"/>
            <a:ext cx="4629153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Manrope" panose="020B0604020202020204" charset="0"/>
              </a:rPr>
              <a:t>id-expr: one of </a:t>
            </a:r>
            <a:endParaRPr lang="en-GB" sz="3000" dirty="0">
              <a:latin typeface="Manrope" panose="020B060402020202020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1B59C4-8827-4CC7-8B83-9899A88EAF59}"/>
              </a:ext>
            </a:extLst>
          </p:cNvPr>
          <p:cNvSpPr txBox="1"/>
          <p:nvPr/>
        </p:nvSpPr>
        <p:spPr>
          <a:xfrm>
            <a:off x="552446" y="11885627"/>
            <a:ext cx="2286003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lvl1pPr>
              <a:defRPr sz="4800">
                <a:latin typeface="Manrope" panose="020B0604020202020204" charset="0"/>
              </a:defRPr>
            </a:lvl1pPr>
          </a:lstStyle>
          <a:p>
            <a:r>
              <a:rPr lang="en-US" sz="3000" dirty="0"/>
              <a:t>a b c d</a:t>
            </a:r>
            <a:endParaRPr lang="en-GB" sz="3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A12B1A-56F3-4361-8C2D-40DB373B5346}"/>
              </a:ext>
            </a:extLst>
          </p:cNvPr>
          <p:cNvSpPr/>
          <p:nvPr/>
        </p:nvSpPr>
        <p:spPr>
          <a:xfrm>
            <a:off x="6105527" y="2564663"/>
            <a:ext cx="18024478" cy="103116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a</a:t>
            </a:r>
          </a:p>
          <a:p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a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b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c</a:t>
            </a:r>
          </a:p>
          <a:p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b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c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a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d</a:t>
            </a:r>
          </a:p>
          <a:p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a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b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c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d</a:t>
            </a:r>
          </a:p>
          <a:p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a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 </a:t>
            </a:r>
            <a:r>
              <a:rPr lang="en-US" sz="6000" dirty="0">
                <a:solidFill>
                  <a:srgbClr val="FFC000"/>
                </a:solidFill>
                <a:latin typeface="Consolas" panose="020B0609020204030204" pitchFamily="49" charset="0"/>
              </a:rPr>
              <a:t>X</a:t>
            </a:r>
          </a:p>
          <a:p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a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b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 </a:t>
            </a:r>
            <a:r>
              <a:rPr lang="en-US" sz="6000" dirty="0">
                <a:solidFill>
                  <a:srgbClr val="FFC000"/>
                </a:solidFill>
                <a:latin typeface="Consolas" panose="020B0609020204030204" pitchFamily="49" charset="0"/>
              </a:rPr>
              <a:t>X</a:t>
            </a:r>
            <a:endParaRPr lang="en-GB" sz="60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644FD0-CC60-4EEA-A3AC-15957680E684}"/>
              </a:ext>
            </a:extLst>
          </p:cNvPr>
          <p:cNvSpPr txBox="1"/>
          <p:nvPr/>
        </p:nvSpPr>
        <p:spPr>
          <a:xfrm>
            <a:off x="552447" y="6357516"/>
            <a:ext cx="2286003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lvl1pPr>
              <a:defRPr sz="3000">
                <a:latin typeface="Manrope" panose="020B0604020202020204" charset="0"/>
              </a:defRPr>
            </a:lvl1pPr>
          </a:lstStyle>
          <a:p>
            <a:r>
              <a:rPr lang="en-US" dirty="0"/>
              <a:t>joker-expr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60BF8C-4CDE-4512-AEFF-2C25B9440345}"/>
              </a:ext>
            </a:extLst>
          </p:cNvPr>
          <p:cNvSpPr txBox="1"/>
          <p:nvPr/>
        </p:nvSpPr>
        <p:spPr>
          <a:xfrm>
            <a:off x="257170" y="7615315"/>
            <a:ext cx="2286003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lvl1pPr>
              <a:defRPr sz="3000">
                <a:latin typeface="Manrope" panose="020B0604020202020204" charset="0"/>
              </a:defRPr>
            </a:lvl1pPr>
          </a:lstStyle>
          <a:p>
            <a:r>
              <a:rPr lang="en-US" dirty="0"/>
              <a:t>joker-expr: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36C09-7568-4577-B612-A876B4257627}"/>
              </a:ext>
            </a:extLst>
          </p:cNvPr>
          <p:cNvSpPr txBox="1"/>
          <p:nvPr/>
        </p:nvSpPr>
        <p:spPr>
          <a:xfrm>
            <a:off x="552446" y="8161780"/>
            <a:ext cx="4419604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latin typeface="Manrope" panose="020B0604020202020204" charset="0"/>
              </a:rPr>
              <a:t>binary-expr '$'</a:t>
            </a:r>
            <a:r>
              <a:rPr lang="en-US" sz="3000" dirty="0">
                <a:latin typeface="Manrope" panose="020B0604020202020204" charset="0"/>
              </a:rPr>
              <a:t> 'X'</a:t>
            </a:r>
            <a:endParaRPr lang="en-GB" sz="3000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65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36A7D6-A6F7-4975-BECB-231E0AF2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Grammars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5E6353-5D3B-4FA4-B6E8-2D3ADAFB979E}"/>
              </a:ext>
            </a:extLst>
          </p:cNvPr>
          <p:cNvSpPr txBox="1"/>
          <p:nvPr/>
        </p:nvSpPr>
        <p:spPr>
          <a:xfrm>
            <a:off x="982818" y="4186003"/>
            <a:ext cx="5665632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85000"/>
                  </a:schemeClr>
                </a:solidFill>
                <a:latin typeface="Manrope" panose="020B0604020202020204" charset="0"/>
              </a:rPr>
              <a:t>Regular</a:t>
            </a:r>
            <a:endParaRPr lang="en-GB" sz="4000" dirty="0">
              <a:solidFill>
                <a:schemeClr val="bg1">
                  <a:lumMod val="85000"/>
                </a:schemeClr>
              </a:solidFill>
              <a:latin typeface="Manrope" panose="020B0604020202020204" charset="0"/>
            </a:endParaRPr>
          </a:p>
        </p:txBody>
      </p:sp>
      <p:sp>
        <p:nvSpPr>
          <p:cNvPr id="13" name="Прямоугольник 19">
            <a:extLst>
              <a:ext uri="{FF2B5EF4-FFF2-40B4-BE49-F238E27FC236}">
                <a16:creationId xmlns:a16="http://schemas.microsoft.com/office/drawing/2014/main" id="{CC53443D-EDFD-43AF-9C5A-7EC16E9384B9}"/>
              </a:ext>
            </a:extLst>
          </p:cNvPr>
          <p:cNvSpPr/>
          <p:nvPr/>
        </p:nvSpPr>
        <p:spPr>
          <a:xfrm>
            <a:off x="9261650" y="4223510"/>
            <a:ext cx="83022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\#([a-</a:t>
            </a:r>
            <a:r>
              <a:rPr lang="en-US" sz="48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fA</a:t>
            </a:r>
            <a:r>
              <a:rPr lang="en-US" sz="4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-F]|[</a:t>
            </a:r>
            <a:r>
              <a:rPr lang="en-US" sz="48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en-US" sz="4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]){</a:t>
            </a:r>
            <a:r>
              <a:rPr lang="en-US" sz="48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4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8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4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71BD5D-8BB9-4FD7-AAD7-7D2B5696812F}"/>
              </a:ext>
            </a:extLst>
          </p:cNvPr>
          <p:cNvSpPr txBox="1"/>
          <p:nvPr/>
        </p:nvSpPr>
        <p:spPr>
          <a:xfrm>
            <a:off x="982818" y="5557603"/>
            <a:ext cx="5665632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85000"/>
                  </a:schemeClr>
                </a:solidFill>
                <a:latin typeface="Manrope" panose="020B0604020202020204" charset="0"/>
              </a:rPr>
              <a:t>Context-free</a:t>
            </a:r>
            <a:endParaRPr lang="en-GB" sz="4000" dirty="0">
              <a:solidFill>
                <a:schemeClr val="bg1">
                  <a:lumMod val="85000"/>
                </a:schemeClr>
              </a:solidFill>
              <a:latin typeface="Manrope" panose="020B0604020202020204" charset="0"/>
            </a:endParaRPr>
          </a:p>
        </p:txBody>
      </p:sp>
      <p:sp>
        <p:nvSpPr>
          <p:cNvPr id="17" name="Прямоугольник 19">
            <a:extLst>
              <a:ext uri="{FF2B5EF4-FFF2-40B4-BE49-F238E27FC236}">
                <a16:creationId xmlns:a16="http://schemas.microsoft.com/office/drawing/2014/main" id="{AA5F5BB7-300B-4711-86BB-800889FDEE91}"/>
              </a:ext>
            </a:extLst>
          </p:cNvPr>
          <p:cNvSpPr/>
          <p:nvPr/>
        </p:nvSpPr>
        <p:spPr>
          <a:xfrm>
            <a:off x="9261650" y="5595110"/>
            <a:ext cx="39052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4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4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800" dirty="0">
                <a:solidFill>
                  <a:srgbClr val="096D48"/>
                </a:solidFill>
                <a:latin typeface="Consolas" panose="020B0609020204030204" pitchFamily="49" charset="0"/>
              </a:rPr>
              <a:t>42</a:t>
            </a:r>
            <a:r>
              <a:rPr lang="en-US" sz="4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493B8-46B8-43DA-A7AE-D55684D8ED12}"/>
              </a:ext>
            </a:extLst>
          </p:cNvPr>
          <p:cNvSpPr txBox="1"/>
          <p:nvPr/>
        </p:nvSpPr>
        <p:spPr>
          <a:xfrm>
            <a:off x="982818" y="6966710"/>
            <a:ext cx="5665632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85000"/>
                  </a:schemeClr>
                </a:solidFill>
                <a:latin typeface="Manrope" panose="020B0604020202020204" charset="0"/>
              </a:rPr>
              <a:t>Context-sensitive</a:t>
            </a:r>
            <a:endParaRPr lang="en-GB" sz="4000" dirty="0">
              <a:solidFill>
                <a:schemeClr val="bg1">
                  <a:lumMod val="85000"/>
                </a:schemeClr>
              </a:solidFill>
              <a:latin typeface="Manrope" panose="020B0604020202020204" charset="0"/>
            </a:endParaRPr>
          </a:p>
        </p:txBody>
      </p:sp>
      <p:sp>
        <p:nvSpPr>
          <p:cNvPr id="19" name="Прямоугольник 19">
            <a:extLst>
              <a:ext uri="{FF2B5EF4-FFF2-40B4-BE49-F238E27FC236}">
                <a16:creationId xmlns:a16="http://schemas.microsoft.com/office/drawing/2014/main" id="{42D12B9A-CF18-467C-AB2C-E9D97040260F}"/>
              </a:ext>
            </a:extLst>
          </p:cNvPr>
          <p:cNvSpPr/>
          <p:nvPr/>
        </p:nvSpPr>
        <p:spPr>
          <a:xfrm>
            <a:off x="9261650" y="7004217"/>
            <a:ext cx="116846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292929"/>
                </a:solidFill>
                <a:latin typeface="Consolas" panose="020B0609020204030204" pitchFamily="49" charset="0"/>
              </a:rPr>
              <a:t>Bach </a:t>
            </a:r>
            <a:r>
              <a:rPr lang="en-US" sz="4800" dirty="0" err="1">
                <a:solidFill>
                  <a:srgbClr val="292929"/>
                </a:solidFill>
                <a:latin typeface="Consolas" panose="020B0609020204030204" pitchFamily="49" charset="0"/>
              </a:rPr>
              <a:t>lang</a:t>
            </a:r>
            <a:r>
              <a:rPr lang="en-US" sz="4800" dirty="0">
                <a:solidFill>
                  <a:srgbClr val="292929"/>
                </a:solidFill>
                <a:latin typeface="Consolas" panose="020B0609020204030204" pitchFamily="49" charset="0"/>
              </a:rPr>
              <a:t> (</a:t>
            </a:r>
            <a:r>
              <a:rPr lang="en-US" sz="4800" dirty="0" err="1">
                <a:solidFill>
                  <a:srgbClr val="292929"/>
                </a:solidFill>
                <a:latin typeface="Consolas" panose="020B0609020204030204" pitchFamily="49" charset="0"/>
              </a:rPr>
              <a:t>aabccb</a:t>
            </a:r>
            <a:r>
              <a:rPr lang="en-US" sz="4800" dirty="0">
                <a:solidFill>
                  <a:srgbClr val="292929"/>
                </a:solidFill>
                <a:latin typeface="Consolas" panose="020B0609020204030204" pitchFamily="49" charset="0"/>
              </a:rPr>
              <a:t>, </a:t>
            </a:r>
            <a:r>
              <a:rPr lang="en-US" sz="4800" dirty="0" err="1">
                <a:solidFill>
                  <a:srgbClr val="292929"/>
                </a:solidFill>
                <a:latin typeface="Consolas" panose="020B0609020204030204" pitchFamily="49" charset="0"/>
              </a:rPr>
              <a:t>baabcaccb</a:t>
            </a:r>
            <a:r>
              <a:rPr lang="en-US" sz="4800" dirty="0">
                <a:solidFill>
                  <a:srgbClr val="292929"/>
                </a:solidFill>
                <a:latin typeface="Consolas" panose="020B0609020204030204" pitchFamily="49" charset="0"/>
              </a:rPr>
              <a:t>), ...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D677AE2C-ED62-41A2-98FA-BC80671E7E9D}"/>
              </a:ext>
            </a:extLst>
          </p:cNvPr>
          <p:cNvSpPr/>
          <p:nvPr/>
        </p:nvSpPr>
        <p:spPr>
          <a:xfrm>
            <a:off x="2375916" y="8699001"/>
            <a:ext cx="484632" cy="3257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E1E31D7-4801-44E3-B770-D206A6295809}"/>
              </a:ext>
            </a:extLst>
          </p:cNvPr>
          <p:cNvSpPr/>
          <p:nvPr/>
        </p:nvSpPr>
        <p:spPr>
          <a:xfrm>
            <a:off x="3419345" y="9811422"/>
            <a:ext cx="67714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292929"/>
                </a:solidFill>
                <a:latin typeface="Manrope" panose="020B0604020202020204" charset="0"/>
              </a:rPr>
              <a:t>Ease of use for humans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D670CB8D-42B5-42C1-B0C6-4454A75BDC0C}"/>
              </a:ext>
            </a:extLst>
          </p:cNvPr>
          <p:cNvSpPr/>
          <p:nvPr/>
        </p:nvSpPr>
        <p:spPr>
          <a:xfrm rot="10800000">
            <a:off x="11150158" y="8672503"/>
            <a:ext cx="484632" cy="3257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Прямоугольник 19">
            <a:extLst>
              <a:ext uri="{FF2B5EF4-FFF2-40B4-BE49-F238E27FC236}">
                <a16:creationId xmlns:a16="http://schemas.microsoft.com/office/drawing/2014/main" id="{605265DB-6F63-4EDC-8662-5D20E01AAE09}"/>
              </a:ext>
            </a:extLst>
          </p:cNvPr>
          <p:cNvSpPr/>
          <p:nvPr/>
        </p:nvSpPr>
        <p:spPr>
          <a:xfrm>
            <a:off x="12193587" y="9784924"/>
            <a:ext cx="83263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292929"/>
                </a:solidFill>
                <a:latin typeface="Manrope" panose="020B0604020202020204" charset="0"/>
              </a:rPr>
              <a:t>Ease of parsing for machines</a:t>
            </a:r>
          </a:p>
        </p:txBody>
      </p:sp>
    </p:spTree>
    <p:extLst>
      <p:ext uri="{BB962C8B-B14F-4D97-AF65-F5344CB8AC3E}">
        <p14:creationId xmlns:p14="http://schemas.microsoft.com/office/powerpoint/2010/main" val="11227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5" grpId="0" animBg="1"/>
      <p:bldP spid="17" grpId="0"/>
      <p:bldP spid="18" grpId="0" animBg="1"/>
      <p:bldP spid="19" grpId="0"/>
      <p:bldP spid="2" grpId="0" animBg="1"/>
      <p:bldP spid="20" grpId="0"/>
      <p:bldP spid="21" grpId="0" animBg="1"/>
      <p:bldP spid="22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36A7D6-A6F7-4975-BECB-231E0AF2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Made-up language again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A12B1A-56F3-4361-8C2D-40DB373B5346}"/>
              </a:ext>
            </a:extLst>
          </p:cNvPr>
          <p:cNvSpPr/>
          <p:nvPr/>
        </p:nvSpPr>
        <p:spPr>
          <a:xfrm>
            <a:off x="552447" y="3273079"/>
            <a:ext cx="4157056" cy="10861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a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b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 </a:t>
            </a:r>
            <a:r>
              <a:rPr lang="en-US" sz="6000" dirty="0">
                <a:solidFill>
                  <a:srgbClr val="FFC000"/>
                </a:solidFill>
                <a:latin typeface="Consolas" panose="020B0609020204030204" pitchFamily="49" charset="0"/>
              </a:rPr>
              <a:t>X</a:t>
            </a:r>
            <a:endParaRPr lang="en-GB" sz="60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9FA60E-3F98-43CE-A88B-0076D56E607C}"/>
              </a:ext>
            </a:extLst>
          </p:cNvPr>
          <p:cNvSpPr txBox="1"/>
          <p:nvPr/>
        </p:nvSpPr>
        <p:spPr>
          <a:xfrm>
            <a:off x="5423705" y="3400634"/>
            <a:ext cx="383667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 err="1">
                <a:latin typeface="Manrope" panose="020B0604020202020204" charset="0"/>
              </a:rPr>
              <a:t>lexer_pos</a:t>
            </a:r>
            <a:r>
              <a:rPr lang="en-US" sz="4800" dirty="0">
                <a:latin typeface="Manrope" panose="020B0604020202020204" charset="0"/>
              </a:rPr>
              <a:t>: 0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172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36A7D6-A6F7-4975-BECB-231E0AF2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Made-up language again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A12B1A-56F3-4361-8C2D-40DB373B5346}"/>
              </a:ext>
            </a:extLst>
          </p:cNvPr>
          <p:cNvSpPr/>
          <p:nvPr/>
        </p:nvSpPr>
        <p:spPr>
          <a:xfrm>
            <a:off x="552447" y="3273079"/>
            <a:ext cx="4157056" cy="10861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b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 </a:t>
            </a:r>
            <a:r>
              <a:rPr lang="en-US" sz="6000" dirty="0">
                <a:solidFill>
                  <a:srgbClr val="FFC000"/>
                </a:solidFill>
                <a:latin typeface="Consolas" panose="020B0609020204030204" pitchFamily="49" charset="0"/>
              </a:rPr>
              <a:t>X</a:t>
            </a:r>
            <a:endParaRPr lang="en-GB" sz="60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BA49A1-0004-4DB2-828B-311570E70B47}"/>
              </a:ext>
            </a:extLst>
          </p:cNvPr>
          <p:cNvSpPr txBox="1"/>
          <p:nvPr/>
        </p:nvSpPr>
        <p:spPr>
          <a:xfrm>
            <a:off x="552447" y="5397953"/>
            <a:ext cx="17087160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expression-list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 </a:t>
            </a:r>
            <a:r>
              <a:rPr lang="en-US" sz="4800" dirty="0">
                <a:latin typeface="Manrope" panose="020B0604020202020204" charset="0"/>
              </a:rPr>
              <a:t>expression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 </a:t>
            </a:r>
            <a:r>
              <a:rPr lang="en-US" sz="4800" dirty="0">
                <a:latin typeface="Manrope" panose="020B0604020202020204" charset="0"/>
              </a:rPr>
              <a:t>binary-expr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 </a:t>
            </a:r>
            <a:r>
              <a:rPr lang="en-US" sz="4800" dirty="0">
                <a:latin typeface="Manrope" panose="020B0604020202020204" charset="0"/>
              </a:rPr>
              <a:t>id-expr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 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a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D246F-ED2B-49CA-A962-EF5396644DB6}"/>
              </a:ext>
            </a:extLst>
          </p:cNvPr>
          <p:cNvSpPr txBox="1"/>
          <p:nvPr/>
        </p:nvSpPr>
        <p:spPr>
          <a:xfrm>
            <a:off x="5423705" y="3400634"/>
            <a:ext cx="383667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 err="1">
                <a:latin typeface="Manrope" panose="020B0604020202020204" charset="0"/>
              </a:rPr>
              <a:t>lexer_pos</a:t>
            </a:r>
            <a:r>
              <a:rPr lang="en-US" sz="4800" dirty="0">
                <a:latin typeface="Manrope" panose="020B0604020202020204" charset="0"/>
              </a:rPr>
              <a:t>: 1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683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36A7D6-A6F7-4975-BECB-231E0AF2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Made-up language again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A12B1A-56F3-4361-8C2D-40DB373B5346}"/>
              </a:ext>
            </a:extLst>
          </p:cNvPr>
          <p:cNvSpPr/>
          <p:nvPr/>
        </p:nvSpPr>
        <p:spPr>
          <a:xfrm>
            <a:off x="552447" y="3273079"/>
            <a:ext cx="4157056" cy="10861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b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 </a:t>
            </a:r>
            <a:r>
              <a:rPr lang="en-US" sz="6000" dirty="0">
                <a:solidFill>
                  <a:srgbClr val="FFC000"/>
                </a:solidFill>
                <a:latin typeface="Consolas" panose="020B0609020204030204" pitchFamily="49" charset="0"/>
              </a:rPr>
              <a:t>X</a:t>
            </a:r>
            <a:endParaRPr lang="en-GB" sz="60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D246F-ED2B-49CA-A962-EF5396644DB6}"/>
              </a:ext>
            </a:extLst>
          </p:cNvPr>
          <p:cNvSpPr txBox="1"/>
          <p:nvPr/>
        </p:nvSpPr>
        <p:spPr>
          <a:xfrm>
            <a:off x="5423705" y="3400634"/>
            <a:ext cx="383667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 err="1">
                <a:latin typeface="Manrope" panose="020B0604020202020204" charset="0"/>
              </a:rPr>
              <a:t>lexer_pos</a:t>
            </a:r>
            <a:r>
              <a:rPr lang="en-US" sz="4800" dirty="0">
                <a:latin typeface="Manrope" panose="020B0604020202020204" charset="0"/>
              </a:rPr>
              <a:t>: 1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71A2B-D604-4763-AF18-9663DA19249B}"/>
              </a:ext>
            </a:extLst>
          </p:cNvPr>
          <p:cNvSpPr txBox="1"/>
          <p:nvPr/>
        </p:nvSpPr>
        <p:spPr>
          <a:xfrm>
            <a:off x="552447" y="4757193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a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09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36A7D6-A6F7-4975-BECB-231E0AF2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Made-up language again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A12B1A-56F3-4361-8C2D-40DB373B5346}"/>
              </a:ext>
            </a:extLst>
          </p:cNvPr>
          <p:cNvSpPr/>
          <p:nvPr/>
        </p:nvSpPr>
        <p:spPr>
          <a:xfrm>
            <a:off x="552447" y="3273079"/>
            <a:ext cx="4157056" cy="10861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$ b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 </a:t>
            </a:r>
            <a:r>
              <a:rPr lang="en-US" sz="6000" dirty="0">
                <a:solidFill>
                  <a:srgbClr val="FFC000"/>
                </a:solidFill>
                <a:latin typeface="Consolas" panose="020B0609020204030204" pitchFamily="49" charset="0"/>
              </a:rPr>
              <a:t>X</a:t>
            </a:r>
            <a:endParaRPr lang="en-GB" sz="60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D246F-ED2B-49CA-A962-EF5396644DB6}"/>
              </a:ext>
            </a:extLst>
          </p:cNvPr>
          <p:cNvSpPr txBox="1"/>
          <p:nvPr/>
        </p:nvSpPr>
        <p:spPr>
          <a:xfrm>
            <a:off x="5423705" y="3400634"/>
            <a:ext cx="383667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 err="1">
                <a:latin typeface="Manrope" panose="020B0604020202020204" charset="0"/>
              </a:rPr>
              <a:t>lexer_pos</a:t>
            </a:r>
            <a:r>
              <a:rPr lang="en-US" sz="4800" dirty="0">
                <a:latin typeface="Manrope" panose="020B0604020202020204" charset="0"/>
              </a:rPr>
              <a:t>: 3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E9F13-9A40-4381-A8B1-4B134A71118A}"/>
              </a:ext>
            </a:extLst>
          </p:cNvPr>
          <p:cNvSpPr txBox="1"/>
          <p:nvPr/>
        </p:nvSpPr>
        <p:spPr>
          <a:xfrm>
            <a:off x="199802" y="6914519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a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7B629-2D41-44EA-805D-854218CE9F61}"/>
              </a:ext>
            </a:extLst>
          </p:cNvPr>
          <p:cNvSpPr txBox="1"/>
          <p:nvPr/>
        </p:nvSpPr>
        <p:spPr>
          <a:xfrm>
            <a:off x="4981355" y="6914519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b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F95E3-B41B-473A-A136-75A3457B097F}"/>
              </a:ext>
            </a:extLst>
          </p:cNvPr>
          <p:cNvSpPr txBox="1"/>
          <p:nvPr/>
        </p:nvSpPr>
        <p:spPr>
          <a:xfrm>
            <a:off x="1820830" y="5229210"/>
            <a:ext cx="4781553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 {</a:t>
            </a:r>
            <a:r>
              <a:rPr lang="en-US" sz="48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67BBCD-40A5-4AC6-9B3A-50E91E6E6241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flipH="1">
            <a:off x="1820830" y="6060207"/>
            <a:ext cx="2390777" cy="8543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B9EFEC-BE07-4560-BF61-CE2290C49CB9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4211607" y="6060207"/>
            <a:ext cx="2390776" cy="8543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E0A648-BFD5-43FB-B776-BD4D0A773ECA}"/>
              </a:ext>
            </a:extLst>
          </p:cNvPr>
          <p:cNvSpPr txBox="1"/>
          <p:nvPr/>
        </p:nvSpPr>
        <p:spPr>
          <a:xfrm>
            <a:off x="336415" y="8520649"/>
            <a:ext cx="490060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 </a:t>
            </a:r>
            <a:r>
              <a:rPr lang="en-US" sz="48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endParaRPr lang="en-GB" sz="48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D3C258-97DC-47DA-8D6B-2C1CDF022862}"/>
              </a:ext>
            </a:extLst>
          </p:cNvPr>
          <p:cNvSpPr/>
          <p:nvPr/>
        </p:nvSpPr>
        <p:spPr>
          <a:xfrm>
            <a:off x="9563100" y="3308182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E561B9-2D28-48FC-8722-78C736A1B1DB}"/>
              </a:ext>
            </a:extLst>
          </p:cNvPr>
          <p:cNvSpPr/>
          <p:nvPr/>
        </p:nvSpPr>
        <p:spPr>
          <a:xfrm>
            <a:off x="9563100" y="4323845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FB45BA-1FFC-410A-BC31-AC64D8C115A5}"/>
              </a:ext>
            </a:extLst>
          </p:cNvPr>
          <p:cNvSpPr/>
          <p:nvPr/>
        </p:nvSpPr>
        <p:spPr>
          <a:xfrm>
            <a:off x="9563100" y="5339508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5D7C92-C784-4566-949C-A2F8BEDF7CEE}"/>
              </a:ext>
            </a:extLst>
          </p:cNvPr>
          <p:cNvSpPr/>
          <p:nvPr/>
        </p:nvSpPr>
        <p:spPr>
          <a:xfrm>
            <a:off x="9563100" y="6355171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600D67-1047-4D6D-B70C-248C85E93357}"/>
              </a:ext>
            </a:extLst>
          </p:cNvPr>
          <p:cNvSpPr/>
          <p:nvPr/>
        </p:nvSpPr>
        <p:spPr>
          <a:xfrm>
            <a:off x="9563100" y="7370834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37985-0830-4B62-A79B-9619769F4A08}"/>
              </a:ext>
            </a:extLst>
          </p:cNvPr>
          <p:cNvSpPr/>
          <p:nvPr/>
        </p:nvSpPr>
        <p:spPr>
          <a:xfrm>
            <a:off x="9563100" y="8386497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93AAAC-C552-4ECC-BE1E-0B4C26283249}"/>
              </a:ext>
            </a:extLst>
          </p:cNvPr>
          <p:cNvSpPr/>
          <p:nvPr/>
        </p:nvSpPr>
        <p:spPr>
          <a:xfrm>
            <a:off x="9563100" y="9402160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88F01D-B5DD-4676-AB06-B653E5479416}"/>
              </a:ext>
            </a:extLst>
          </p:cNvPr>
          <p:cNvSpPr/>
          <p:nvPr/>
        </p:nvSpPr>
        <p:spPr>
          <a:xfrm>
            <a:off x="9563100" y="10417823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327F23-80EE-446F-9A66-4D0386DD8901}"/>
              </a:ext>
            </a:extLst>
          </p:cNvPr>
          <p:cNvSpPr/>
          <p:nvPr/>
        </p:nvSpPr>
        <p:spPr>
          <a:xfrm>
            <a:off x="9563100" y="11433486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181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36A7D6-A6F7-4975-BECB-231E0AF2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Made-up language again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A12B1A-56F3-4361-8C2D-40DB373B5346}"/>
              </a:ext>
            </a:extLst>
          </p:cNvPr>
          <p:cNvSpPr/>
          <p:nvPr/>
        </p:nvSpPr>
        <p:spPr>
          <a:xfrm>
            <a:off x="552447" y="3273079"/>
            <a:ext cx="4157056" cy="10861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$ b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 </a:t>
            </a:r>
            <a:r>
              <a:rPr lang="en-US" sz="6000" dirty="0">
                <a:solidFill>
                  <a:srgbClr val="FFC000"/>
                </a:solidFill>
                <a:latin typeface="Consolas" panose="020B0609020204030204" pitchFamily="49" charset="0"/>
              </a:rPr>
              <a:t>X</a:t>
            </a:r>
            <a:endParaRPr lang="en-GB" sz="60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D246F-ED2B-49CA-A962-EF5396644DB6}"/>
              </a:ext>
            </a:extLst>
          </p:cNvPr>
          <p:cNvSpPr txBox="1"/>
          <p:nvPr/>
        </p:nvSpPr>
        <p:spPr>
          <a:xfrm>
            <a:off x="5423705" y="3400634"/>
            <a:ext cx="383667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 err="1">
                <a:latin typeface="Manrope" panose="020B0604020202020204" charset="0"/>
              </a:rPr>
              <a:t>lexer_pos</a:t>
            </a:r>
            <a:r>
              <a:rPr lang="en-US" sz="4800" dirty="0">
                <a:latin typeface="Manrope" panose="020B0604020202020204" charset="0"/>
              </a:rPr>
              <a:t>: 3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E9F13-9A40-4381-A8B1-4B134A71118A}"/>
              </a:ext>
            </a:extLst>
          </p:cNvPr>
          <p:cNvSpPr txBox="1"/>
          <p:nvPr/>
        </p:nvSpPr>
        <p:spPr>
          <a:xfrm>
            <a:off x="199802" y="6914519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a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7B629-2D41-44EA-805D-854218CE9F61}"/>
              </a:ext>
            </a:extLst>
          </p:cNvPr>
          <p:cNvSpPr txBox="1"/>
          <p:nvPr/>
        </p:nvSpPr>
        <p:spPr>
          <a:xfrm>
            <a:off x="4981355" y="6914519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b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F95E3-B41B-473A-A136-75A3457B097F}"/>
              </a:ext>
            </a:extLst>
          </p:cNvPr>
          <p:cNvSpPr txBox="1"/>
          <p:nvPr/>
        </p:nvSpPr>
        <p:spPr>
          <a:xfrm>
            <a:off x="1820830" y="5229210"/>
            <a:ext cx="4781553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 {</a:t>
            </a:r>
            <a:r>
              <a:rPr lang="en-US" sz="48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67BBCD-40A5-4AC6-9B3A-50E91E6E6241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flipH="1">
            <a:off x="1820830" y="6060207"/>
            <a:ext cx="2390777" cy="8543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B9EFEC-BE07-4560-BF61-CE2290C49CB9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4211607" y="6060207"/>
            <a:ext cx="2390776" cy="8543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E0A648-BFD5-43FB-B776-BD4D0A773ECA}"/>
              </a:ext>
            </a:extLst>
          </p:cNvPr>
          <p:cNvSpPr txBox="1"/>
          <p:nvPr/>
        </p:nvSpPr>
        <p:spPr>
          <a:xfrm>
            <a:off x="9563099" y="3400514"/>
            <a:ext cx="531668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binary-expr{</a:t>
            </a:r>
            <a:r>
              <a:rPr lang="en-US" sz="48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4800" dirty="0">
                <a:latin typeface="Manrope" panose="020B0604020202020204" charset="0"/>
              </a:rPr>
              <a:t>}, 3</a:t>
            </a:r>
            <a:endParaRPr lang="en-GB" sz="48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D3C258-97DC-47DA-8D6B-2C1CDF022862}"/>
              </a:ext>
            </a:extLst>
          </p:cNvPr>
          <p:cNvSpPr/>
          <p:nvPr/>
        </p:nvSpPr>
        <p:spPr>
          <a:xfrm>
            <a:off x="9563100" y="3308182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E561B9-2D28-48FC-8722-78C736A1B1DB}"/>
              </a:ext>
            </a:extLst>
          </p:cNvPr>
          <p:cNvSpPr/>
          <p:nvPr/>
        </p:nvSpPr>
        <p:spPr>
          <a:xfrm>
            <a:off x="9563100" y="4323845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FB45BA-1FFC-410A-BC31-AC64D8C115A5}"/>
              </a:ext>
            </a:extLst>
          </p:cNvPr>
          <p:cNvSpPr/>
          <p:nvPr/>
        </p:nvSpPr>
        <p:spPr>
          <a:xfrm>
            <a:off x="9563100" y="5339508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5D7C92-C784-4566-949C-A2F8BEDF7CEE}"/>
              </a:ext>
            </a:extLst>
          </p:cNvPr>
          <p:cNvSpPr/>
          <p:nvPr/>
        </p:nvSpPr>
        <p:spPr>
          <a:xfrm>
            <a:off x="9563100" y="6355171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600D67-1047-4D6D-B70C-248C85E93357}"/>
              </a:ext>
            </a:extLst>
          </p:cNvPr>
          <p:cNvSpPr/>
          <p:nvPr/>
        </p:nvSpPr>
        <p:spPr>
          <a:xfrm>
            <a:off x="9563100" y="7370834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37985-0830-4B62-A79B-9619769F4A08}"/>
              </a:ext>
            </a:extLst>
          </p:cNvPr>
          <p:cNvSpPr/>
          <p:nvPr/>
        </p:nvSpPr>
        <p:spPr>
          <a:xfrm>
            <a:off x="9563100" y="8386497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93AAAC-C552-4ECC-BE1E-0B4C26283249}"/>
              </a:ext>
            </a:extLst>
          </p:cNvPr>
          <p:cNvSpPr/>
          <p:nvPr/>
        </p:nvSpPr>
        <p:spPr>
          <a:xfrm>
            <a:off x="9563100" y="9402160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88F01D-B5DD-4676-AB06-B653E5479416}"/>
              </a:ext>
            </a:extLst>
          </p:cNvPr>
          <p:cNvSpPr/>
          <p:nvPr/>
        </p:nvSpPr>
        <p:spPr>
          <a:xfrm>
            <a:off x="9563100" y="10417823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327F23-80EE-446F-9A66-4D0386DD8901}"/>
              </a:ext>
            </a:extLst>
          </p:cNvPr>
          <p:cNvSpPr/>
          <p:nvPr/>
        </p:nvSpPr>
        <p:spPr>
          <a:xfrm>
            <a:off x="9563100" y="11433486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501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36A7D6-A6F7-4975-BECB-231E0AF2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Made-up language again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A12B1A-56F3-4361-8C2D-40DB373B5346}"/>
              </a:ext>
            </a:extLst>
          </p:cNvPr>
          <p:cNvSpPr/>
          <p:nvPr/>
        </p:nvSpPr>
        <p:spPr>
          <a:xfrm>
            <a:off x="552447" y="3273079"/>
            <a:ext cx="4157056" cy="10861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$ b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FFC000"/>
                </a:solidFill>
                <a:latin typeface="Consolas" panose="020B0609020204030204" pitchFamily="49" charset="0"/>
              </a:rPr>
              <a:t>X</a:t>
            </a:r>
            <a:endParaRPr lang="en-GB" sz="60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D246F-ED2B-49CA-A962-EF5396644DB6}"/>
              </a:ext>
            </a:extLst>
          </p:cNvPr>
          <p:cNvSpPr txBox="1"/>
          <p:nvPr/>
        </p:nvSpPr>
        <p:spPr>
          <a:xfrm>
            <a:off x="5423705" y="3400634"/>
            <a:ext cx="383667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 err="1">
                <a:latin typeface="Manrope" panose="020B0604020202020204" charset="0"/>
              </a:rPr>
              <a:t>lexer_pos</a:t>
            </a:r>
            <a:r>
              <a:rPr lang="en-US" sz="4800" dirty="0">
                <a:latin typeface="Manrope" panose="020B0604020202020204" charset="0"/>
              </a:rPr>
              <a:t>: 4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E9F13-9A40-4381-A8B1-4B134A71118A}"/>
              </a:ext>
            </a:extLst>
          </p:cNvPr>
          <p:cNvSpPr txBox="1"/>
          <p:nvPr/>
        </p:nvSpPr>
        <p:spPr>
          <a:xfrm>
            <a:off x="199802" y="6914519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a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7B629-2D41-44EA-805D-854218CE9F61}"/>
              </a:ext>
            </a:extLst>
          </p:cNvPr>
          <p:cNvSpPr txBox="1"/>
          <p:nvPr/>
        </p:nvSpPr>
        <p:spPr>
          <a:xfrm>
            <a:off x="4981355" y="6914519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b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F95E3-B41B-473A-A136-75A3457B097F}"/>
              </a:ext>
            </a:extLst>
          </p:cNvPr>
          <p:cNvSpPr txBox="1"/>
          <p:nvPr/>
        </p:nvSpPr>
        <p:spPr>
          <a:xfrm>
            <a:off x="1820830" y="5229210"/>
            <a:ext cx="4781553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 {</a:t>
            </a:r>
            <a:r>
              <a:rPr lang="en-US" sz="48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67BBCD-40A5-4AC6-9B3A-50E91E6E6241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flipH="1">
            <a:off x="1820830" y="6060207"/>
            <a:ext cx="2390777" cy="8543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B9EFEC-BE07-4560-BF61-CE2290C49CB9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4211607" y="6060207"/>
            <a:ext cx="2390776" cy="8543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E0A648-BFD5-43FB-B776-BD4D0A773ECA}"/>
              </a:ext>
            </a:extLst>
          </p:cNvPr>
          <p:cNvSpPr txBox="1"/>
          <p:nvPr/>
        </p:nvSpPr>
        <p:spPr>
          <a:xfrm>
            <a:off x="9563099" y="3400514"/>
            <a:ext cx="531668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binary-expr{</a:t>
            </a:r>
            <a:r>
              <a:rPr lang="en-US" sz="48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4800" dirty="0">
                <a:latin typeface="Manrope" panose="020B0604020202020204" charset="0"/>
              </a:rPr>
              <a:t>}, 3</a:t>
            </a:r>
            <a:endParaRPr lang="en-GB" sz="48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D3C258-97DC-47DA-8D6B-2C1CDF022862}"/>
              </a:ext>
            </a:extLst>
          </p:cNvPr>
          <p:cNvSpPr/>
          <p:nvPr/>
        </p:nvSpPr>
        <p:spPr>
          <a:xfrm>
            <a:off x="9563100" y="3308182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E561B9-2D28-48FC-8722-78C736A1B1DB}"/>
              </a:ext>
            </a:extLst>
          </p:cNvPr>
          <p:cNvSpPr/>
          <p:nvPr/>
        </p:nvSpPr>
        <p:spPr>
          <a:xfrm>
            <a:off x="9563100" y="4323845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FB45BA-1FFC-410A-BC31-AC64D8C115A5}"/>
              </a:ext>
            </a:extLst>
          </p:cNvPr>
          <p:cNvSpPr/>
          <p:nvPr/>
        </p:nvSpPr>
        <p:spPr>
          <a:xfrm>
            <a:off x="9563100" y="5339508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5D7C92-C784-4566-949C-A2F8BEDF7CEE}"/>
              </a:ext>
            </a:extLst>
          </p:cNvPr>
          <p:cNvSpPr/>
          <p:nvPr/>
        </p:nvSpPr>
        <p:spPr>
          <a:xfrm>
            <a:off x="9563100" y="6355171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600D67-1047-4D6D-B70C-248C85E93357}"/>
              </a:ext>
            </a:extLst>
          </p:cNvPr>
          <p:cNvSpPr/>
          <p:nvPr/>
        </p:nvSpPr>
        <p:spPr>
          <a:xfrm>
            <a:off x="9563100" y="7370834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37985-0830-4B62-A79B-9619769F4A08}"/>
              </a:ext>
            </a:extLst>
          </p:cNvPr>
          <p:cNvSpPr/>
          <p:nvPr/>
        </p:nvSpPr>
        <p:spPr>
          <a:xfrm>
            <a:off x="9563100" y="8386497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93AAAC-C552-4ECC-BE1E-0B4C26283249}"/>
              </a:ext>
            </a:extLst>
          </p:cNvPr>
          <p:cNvSpPr/>
          <p:nvPr/>
        </p:nvSpPr>
        <p:spPr>
          <a:xfrm>
            <a:off x="9563100" y="9402160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88F01D-B5DD-4676-AB06-B653E5479416}"/>
              </a:ext>
            </a:extLst>
          </p:cNvPr>
          <p:cNvSpPr/>
          <p:nvPr/>
        </p:nvSpPr>
        <p:spPr>
          <a:xfrm>
            <a:off x="9563100" y="10417823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327F23-80EE-446F-9A66-4D0386DD8901}"/>
              </a:ext>
            </a:extLst>
          </p:cNvPr>
          <p:cNvSpPr/>
          <p:nvPr/>
        </p:nvSpPr>
        <p:spPr>
          <a:xfrm>
            <a:off x="9563100" y="11433486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77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36A7D6-A6F7-4975-BECB-231E0AF2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Made-up language again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A12B1A-56F3-4361-8C2D-40DB373B5346}"/>
              </a:ext>
            </a:extLst>
          </p:cNvPr>
          <p:cNvSpPr/>
          <p:nvPr/>
        </p:nvSpPr>
        <p:spPr>
          <a:xfrm>
            <a:off x="552447" y="3273079"/>
            <a:ext cx="4157056" cy="10861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$ b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en-US" sz="6000" b="1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GB" sz="60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D246F-ED2B-49CA-A962-EF5396644DB6}"/>
              </a:ext>
            </a:extLst>
          </p:cNvPr>
          <p:cNvSpPr txBox="1"/>
          <p:nvPr/>
        </p:nvSpPr>
        <p:spPr>
          <a:xfrm>
            <a:off x="5423705" y="3400634"/>
            <a:ext cx="383667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 err="1">
                <a:latin typeface="Manrope" panose="020B0604020202020204" charset="0"/>
              </a:rPr>
              <a:t>lexer_pos</a:t>
            </a:r>
            <a:r>
              <a:rPr lang="en-US" sz="4800" dirty="0">
                <a:latin typeface="Manrope" panose="020B0604020202020204" charset="0"/>
              </a:rPr>
              <a:t>: 4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E9F13-9A40-4381-A8B1-4B134A71118A}"/>
              </a:ext>
            </a:extLst>
          </p:cNvPr>
          <p:cNvSpPr txBox="1"/>
          <p:nvPr/>
        </p:nvSpPr>
        <p:spPr>
          <a:xfrm>
            <a:off x="199802" y="6914519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a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7B629-2D41-44EA-805D-854218CE9F61}"/>
              </a:ext>
            </a:extLst>
          </p:cNvPr>
          <p:cNvSpPr txBox="1"/>
          <p:nvPr/>
        </p:nvSpPr>
        <p:spPr>
          <a:xfrm>
            <a:off x="4981355" y="6914519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b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F95E3-B41B-473A-A136-75A3457B097F}"/>
              </a:ext>
            </a:extLst>
          </p:cNvPr>
          <p:cNvSpPr txBox="1"/>
          <p:nvPr/>
        </p:nvSpPr>
        <p:spPr>
          <a:xfrm>
            <a:off x="1820830" y="5229210"/>
            <a:ext cx="4781553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 {</a:t>
            </a:r>
            <a:r>
              <a:rPr lang="en-US" sz="48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67BBCD-40A5-4AC6-9B3A-50E91E6E6241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flipH="1">
            <a:off x="1820830" y="6060207"/>
            <a:ext cx="2390777" cy="8543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B9EFEC-BE07-4560-BF61-CE2290C49CB9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4211607" y="6060207"/>
            <a:ext cx="2390776" cy="8543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E0A648-BFD5-43FB-B776-BD4D0A773ECA}"/>
              </a:ext>
            </a:extLst>
          </p:cNvPr>
          <p:cNvSpPr txBox="1"/>
          <p:nvPr/>
        </p:nvSpPr>
        <p:spPr>
          <a:xfrm>
            <a:off x="9563099" y="3400514"/>
            <a:ext cx="531668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binary-expr{</a:t>
            </a:r>
            <a:r>
              <a:rPr lang="en-US" sz="48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4800" dirty="0">
                <a:latin typeface="Manrope" panose="020B0604020202020204" charset="0"/>
              </a:rPr>
              <a:t>}, 3</a:t>
            </a:r>
            <a:endParaRPr lang="en-GB" sz="48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D3C258-97DC-47DA-8D6B-2C1CDF022862}"/>
              </a:ext>
            </a:extLst>
          </p:cNvPr>
          <p:cNvSpPr/>
          <p:nvPr/>
        </p:nvSpPr>
        <p:spPr>
          <a:xfrm>
            <a:off x="9563100" y="3308182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E561B9-2D28-48FC-8722-78C736A1B1DB}"/>
              </a:ext>
            </a:extLst>
          </p:cNvPr>
          <p:cNvSpPr/>
          <p:nvPr/>
        </p:nvSpPr>
        <p:spPr>
          <a:xfrm>
            <a:off x="9563100" y="4323845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FB45BA-1FFC-410A-BC31-AC64D8C115A5}"/>
              </a:ext>
            </a:extLst>
          </p:cNvPr>
          <p:cNvSpPr/>
          <p:nvPr/>
        </p:nvSpPr>
        <p:spPr>
          <a:xfrm>
            <a:off x="9563100" y="5339508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5D7C92-C784-4566-949C-A2F8BEDF7CEE}"/>
              </a:ext>
            </a:extLst>
          </p:cNvPr>
          <p:cNvSpPr/>
          <p:nvPr/>
        </p:nvSpPr>
        <p:spPr>
          <a:xfrm>
            <a:off x="9563100" y="6355171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600D67-1047-4D6D-B70C-248C85E93357}"/>
              </a:ext>
            </a:extLst>
          </p:cNvPr>
          <p:cNvSpPr/>
          <p:nvPr/>
        </p:nvSpPr>
        <p:spPr>
          <a:xfrm>
            <a:off x="9563100" y="7370834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37985-0830-4B62-A79B-9619769F4A08}"/>
              </a:ext>
            </a:extLst>
          </p:cNvPr>
          <p:cNvSpPr/>
          <p:nvPr/>
        </p:nvSpPr>
        <p:spPr>
          <a:xfrm>
            <a:off x="9563100" y="8386497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93AAAC-C552-4ECC-BE1E-0B4C26283249}"/>
              </a:ext>
            </a:extLst>
          </p:cNvPr>
          <p:cNvSpPr/>
          <p:nvPr/>
        </p:nvSpPr>
        <p:spPr>
          <a:xfrm>
            <a:off x="9563100" y="9402160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88F01D-B5DD-4676-AB06-B653E5479416}"/>
              </a:ext>
            </a:extLst>
          </p:cNvPr>
          <p:cNvSpPr/>
          <p:nvPr/>
        </p:nvSpPr>
        <p:spPr>
          <a:xfrm>
            <a:off x="9563100" y="10417823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327F23-80EE-446F-9A66-4D0386DD8901}"/>
              </a:ext>
            </a:extLst>
          </p:cNvPr>
          <p:cNvSpPr/>
          <p:nvPr/>
        </p:nvSpPr>
        <p:spPr>
          <a:xfrm>
            <a:off x="9563100" y="11433486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939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36A7D6-A6F7-4975-BECB-231E0AF2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Made-up language again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D246F-ED2B-49CA-A962-EF5396644DB6}"/>
              </a:ext>
            </a:extLst>
          </p:cNvPr>
          <p:cNvSpPr txBox="1"/>
          <p:nvPr/>
        </p:nvSpPr>
        <p:spPr>
          <a:xfrm>
            <a:off x="5423705" y="3400634"/>
            <a:ext cx="383667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 err="1">
                <a:latin typeface="Manrope" panose="020B0604020202020204" charset="0"/>
              </a:rPr>
              <a:t>lexer_pos</a:t>
            </a:r>
            <a:r>
              <a:rPr lang="en-US" sz="4800" dirty="0">
                <a:latin typeface="Manrope" panose="020B0604020202020204" charset="0"/>
              </a:rPr>
              <a:t>: 0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E9F13-9A40-4381-A8B1-4B134A71118A}"/>
              </a:ext>
            </a:extLst>
          </p:cNvPr>
          <p:cNvSpPr txBox="1"/>
          <p:nvPr/>
        </p:nvSpPr>
        <p:spPr>
          <a:xfrm>
            <a:off x="199802" y="6914519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a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7B629-2D41-44EA-805D-854218CE9F61}"/>
              </a:ext>
            </a:extLst>
          </p:cNvPr>
          <p:cNvSpPr txBox="1"/>
          <p:nvPr/>
        </p:nvSpPr>
        <p:spPr>
          <a:xfrm>
            <a:off x="4981355" y="6914519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b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F95E3-B41B-473A-A136-75A3457B097F}"/>
              </a:ext>
            </a:extLst>
          </p:cNvPr>
          <p:cNvSpPr txBox="1"/>
          <p:nvPr/>
        </p:nvSpPr>
        <p:spPr>
          <a:xfrm>
            <a:off x="1820830" y="5229210"/>
            <a:ext cx="4781553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 {</a:t>
            </a:r>
            <a:r>
              <a:rPr lang="en-US" sz="48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67BBCD-40A5-4AC6-9B3A-50E91E6E6241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flipH="1">
            <a:off x="1820830" y="6060207"/>
            <a:ext cx="2390777" cy="8543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B9EFEC-BE07-4560-BF61-CE2290C49CB9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4211607" y="6060207"/>
            <a:ext cx="2390776" cy="8543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E0A648-BFD5-43FB-B776-BD4D0A773ECA}"/>
              </a:ext>
            </a:extLst>
          </p:cNvPr>
          <p:cNvSpPr txBox="1"/>
          <p:nvPr/>
        </p:nvSpPr>
        <p:spPr>
          <a:xfrm>
            <a:off x="9563099" y="3400514"/>
            <a:ext cx="531668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binary-expr{</a:t>
            </a:r>
            <a:r>
              <a:rPr lang="en-US" sz="48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4800" dirty="0">
                <a:latin typeface="Manrope" panose="020B0604020202020204" charset="0"/>
              </a:rPr>
              <a:t>}, 3</a:t>
            </a:r>
            <a:endParaRPr lang="en-GB" sz="48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D3C258-97DC-47DA-8D6B-2C1CDF022862}"/>
              </a:ext>
            </a:extLst>
          </p:cNvPr>
          <p:cNvSpPr/>
          <p:nvPr/>
        </p:nvSpPr>
        <p:spPr>
          <a:xfrm>
            <a:off x="9563100" y="3308182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E561B9-2D28-48FC-8722-78C736A1B1DB}"/>
              </a:ext>
            </a:extLst>
          </p:cNvPr>
          <p:cNvSpPr/>
          <p:nvPr/>
        </p:nvSpPr>
        <p:spPr>
          <a:xfrm>
            <a:off x="9563100" y="4323845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FB45BA-1FFC-410A-BC31-AC64D8C115A5}"/>
              </a:ext>
            </a:extLst>
          </p:cNvPr>
          <p:cNvSpPr/>
          <p:nvPr/>
        </p:nvSpPr>
        <p:spPr>
          <a:xfrm>
            <a:off x="9563100" y="5339508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5D7C92-C784-4566-949C-A2F8BEDF7CEE}"/>
              </a:ext>
            </a:extLst>
          </p:cNvPr>
          <p:cNvSpPr/>
          <p:nvPr/>
        </p:nvSpPr>
        <p:spPr>
          <a:xfrm>
            <a:off x="9563100" y="6355171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600D67-1047-4D6D-B70C-248C85E93357}"/>
              </a:ext>
            </a:extLst>
          </p:cNvPr>
          <p:cNvSpPr/>
          <p:nvPr/>
        </p:nvSpPr>
        <p:spPr>
          <a:xfrm>
            <a:off x="9563100" y="7370834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37985-0830-4B62-A79B-9619769F4A08}"/>
              </a:ext>
            </a:extLst>
          </p:cNvPr>
          <p:cNvSpPr/>
          <p:nvPr/>
        </p:nvSpPr>
        <p:spPr>
          <a:xfrm>
            <a:off x="9563100" y="8386497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93AAAC-C552-4ECC-BE1E-0B4C26283249}"/>
              </a:ext>
            </a:extLst>
          </p:cNvPr>
          <p:cNvSpPr/>
          <p:nvPr/>
        </p:nvSpPr>
        <p:spPr>
          <a:xfrm>
            <a:off x="9563100" y="9402160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88F01D-B5DD-4676-AB06-B653E5479416}"/>
              </a:ext>
            </a:extLst>
          </p:cNvPr>
          <p:cNvSpPr/>
          <p:nvPr/>
        </p:nvSpPr>
        <p:spPr>
          <a:xfrm>
            <a:off x="9563100" y="10417823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327F23-80EE-446F-9A66-4D0386DD8901}"/>
              </a:ext>
            </a:extLst>
          </p:cNvPr>
          <p:cNvSpPr/>
          <p:nvPr/>
        </p:nvSpPr>
        <p:spPr>
          <a:xfrm>
            <a:off x="9563100" y="11433486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6A443C-52A6-4AC2-BFD8-21A7D2E27DA2}"/>
              </a:ext>
            </a:extLst>
          </p:cNvPr>
          <p:cNvSpPr/>
          <p:nvPr/>
        </p:nvSpPr>
        <p:spPr>
          <a:xfrm>
            <a:off x="552447" y="3273079"/>
            <a:ext cx="4157056" cy="10861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a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b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 </a:t>
            </a:r>
            <a:r>
              <a:rPr lang="en-US" sz="6000" dirty="0">
                <a:solidFill>
                  <a:srgbClr val="FFC000"/>
                </a:solidFill>
                <a:latin typeface="Consolas" panose="020B0609020204030204" pitchFamily="49" charset="0"/>
              </a:rPr>
              <a:t>X</a:t>
            </a:r>
            <a:endParaRPr lang="en-GB" sz="60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59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36A7D6-A6F7-4975-BECB-231E0AF2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Made-up language again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D246F-ED2B-49CA-A962-EF5396644DB6}"/>
              </a:ext>
            </a:extLst>
          </p:cNvPr>
          <p:cNvSpPr txBox="1"/>
          <p:nvPr/>
        </p:nvSpPr>
        <p:spPr>
          <a:xfrm>
            <a:off x="5423705" y="3400634"/>
            <a:ext cx="383667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 err="1">
                <a:latin typeface="Manrope" panose="020B0604020202020204" charset="0"/>
              </a:rPr>
              <a:t>lexer_pos</a:t>
            </a:r>
            <a:r>
              <a:rPr lang="en-US" sz="4800" dirty="0">
                <a:latin typeface="Manrope" panose="020B0604020202020204" charset="0"/>
              </a:rPr>
              <a:t>: 0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E9F13-9A40-4381-A8B1-4B134A71118A}"/>
              </a:ext>
            </a:extLst>
          </p:cNvPr>
          <p:cNvSpPr txBox="1"/>
          <p:nvPr/>
        </p:nvSpPr>
        <p:spPr>
          <a:xfrm>
            <a:off x="199802" y="6914519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a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7B629-2D41-44EA-805D-854218CE9F61}"/>
              </a:ext>
            </a:extLst>
          </p:cNvPr>
          <p:cNvSpPr txBox="1"/>
          <p:nvPr/>
        </p:nvSpPr>
        <p:spPr>
          <a:xfrm>
            <a:off x="4981355" y="6914519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b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F95E3-B41B-473A-A136-75A3457B097F}"/>
              </a:ext>
            </a:extLst>
          </p:cNvPr>
          <p:cNvSpPr txBox="1"/>
          <p:nvPr/>
        </p:nvSpPr>
        <p:spPr>
          <a:xfrm>
            <a:off x="1820830" y="5229210"/>
            <a:ext cx="4781553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 {</a:t>
            </a:r>
            <a:r>
              <a:rPr lang="en-US" sz="48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67BBCD-40A5-4AC6-9B3A-50E91E6E6241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flipH="1">
            <a:off x="1820830" y="6060207"/>
            <a:ext cx="2390777" cy="8543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B9EFEC-BE07-4560-BF61-CE2290C49CB9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4211607" y="6060207"/>
            <a:ext cx="2390776" cy="8543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E0A648-BFD5-43FB-B776-BD4D0A773ECA}"/>
              </a:ext>
            </a:extLst>
          </p:cNvPr>
          <p:cNvSpPr txBox="1"/>
          <p:nvPr/>
        </p:nvSpPr>
        <p:spPr>
          <a:xfrm>
            <a:off x="9563099" y="3400514"/>
            <a:ext cx="531668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binary-expr{</a:t>
            </a:r>
            <a:r>
              <a:rPr lang="en-US" sz="48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4800" dirty="0">
                <a:latin typeface="Manrope" panose="020B0604020202020204" charset="0"/>
              </a:rPr>
              <a:t>}, 3</a:t>
            </a:r>
            <a:endParaRPr lang="en-GB" sz="48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D3C258-97DC-47DA-8D6B-2C1CDF022862}"/>
              </a:ext>
            </a:extLst>
          </p:cNvPr>
          <p:cNvSpPr/>
          <p:nvPr/>
        </p:nvSpPr>
        <p:spPr>
          <a:xfrm>
            <a:off x="9563100" y="3308182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E561B9-2D28-48FC-8722-78C736A1B1DB}"/>
              </a:ext>
            </a:extLst>
          </p:cNvPr>
          <p:cNvSpPr/>
          <p:nvPr/>
        </p:nvSpPr>
        <p:spPr>
          <a:xfrm>
            <a:off x="9563100" y="4323845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FB45BA-1FFC-410A-BC31-AC64D8C115A5}"/>
              </a:ext>
            </a:extLst>
          </p:cNvPr>
          <p:cNvSpPr/>
          <p:nvPr/>
        </p:nvSpPr>
        <p:spPr>
          <a:xfrm>
            <a:off x="9563100" y="5339508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5D7C92-C784-4566-949C-A2F8BEDF7CEE}"/>
              </a:ext>
            </a:extLst>
          </p:cNvPr>
          <p:cNvSpPr/>
          <p:nvPr/>
        </p:nvSpPr>
        <p:spPr>
          <a:xfrm>
            <a:off x="9563100" y="6355171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600D67-1047-4D6D-B70C-248C85E93357}"/>
              </a:ext>
            </a:extLst>
          </p:cNvPr>
          <p:cNvSpPr/>
          <p:nvPr/>
        </p:nvSpPr>
        <p:spPr>
          <a:xfrm>
            <a:off x="9563100" y="7370834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6A443C-52A6-4AC2-BFD8-21A7D2E27DA2}"/>
              </a:ext>
            </a:extLst>
          </p:cNvPr>
          <p:cNvSpPr/>
          <p:nvPr/>
        </p:nvSpPr>
        <p:spPr>
          <a:xfrm>
            <a:off x="552447" y="3273079"/>
            <a:ext cx="4157056" cy="10861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a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b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 </a:t>
            </a:r>
            <a:r>
              <a:rPr lang="en-US" sz="6000" dirty="0">
                <a:solidFill>
                  <a:srgbClr val="FFC000"/>
                </a:solidFill>
                <a:latin typeface="Consolas" panose="020B0609020204030204" pitchFamily="49" charset="0"/>
              </a:rPr>
              <a:t>X</a:t>
            </a:r>
            <a:endParaRPr lang="en-GB" sz="60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745CA5-1F04-48CE-98F0-E38C0C7572AC}"/>
              </a:ext>
            </a:extLst>
          </p:cNvPr>
          <p:cNvSpPr txBox="1"/>
          <p:nvPr/>
        </p:nvSpPr>
        <p:spPr>
          <a:xfrm>
            <a:off x="199802" y="8677174"/>
            <a:ext cx="23641157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expression-list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 </a:t>
            </a:r>
            <a:r>
              <a:rPr lang="en-US" sz="4800" dirty="0">
                <a:latin typeface="Manrope" panose="020B0604020202020204" charset="0"/>
              </a:rPr>
              <a:t>expression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 </a:t>
            </a:r>
            <a:r>
              <a:rPr lang="en-US" sz="4800" dirty="0">
                <a:latin typeface="Manrope" panose="020B0604020202020204" charset="0"/>
              </a:rPr>
              <a:t>joker-expr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</a:t>
            </a:r>
            <a:r>
              <a:rPr lang="en-US" sz="4800" dirty="0">
                <a:latin typeface="Manrope" panose="020B0604020202020204" charset="0"/>
              </a:rPr>
              <a:t>binary-expr</a:t>
            </a:r>
            <a:endParaRPr lang="en-GB" sz="4000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384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36A7D6-A6F7-4975-BECB-231E0AF2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Made-up language again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D246F-ED2B-49CA-A962-EF5396644DB6}"/>
              </a:ext>
            </a:extLst>
          </p:cNvPr>
          <p:cNvSpPr txBox="1"/>
          <p:nvPr/>
        </p:nvSpPr>
        <p:spPr>
          <a:xfrm>
            <a:off x="5423705" y="3400634"/>
            <a:ext cx="383667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 err="1">
                <a:latin typeface="Manrope" panose="020B0604020202020204" charset="0"/>
              </a:rPr>
              <a:t>lexer_pos</a:t>
            </a:r>
            <a:r>
              <a:rPr lang="en-US" sz="4800" dirty="0">
                <a:latin typeface="Manrope" panose="020B0604020202020204" charset="0"/>
              </a:rPr>
              <a:t>: 0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E9F13-9A40-4381-A8B1-4B134A71118A}"/>
              </a:ext>
            </a:extLst>
          </p:cNvPr>
          <p:cNvSpPr txBox="1"/>
          <p:nvPr/>
        </p:nvSpPr>
        <p:spPr>
          <a:xfrm>
            <a:off x="199802" y="6914519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a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7B629-2D41-44EA-805D-854218CE9F61}"/>
              </a:ext>
            </a:extLst>
          </p:cNvPr>
          <p:cNvSpPr txBox="1"/>
          <p:nvPr/>
        </p:nvSpPr>
        <p:spPr>
          <a:xfrm>
            <a:off x="4981355" y="6914519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b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F95E3-B41B-473A-A136-75A3457B097F}"/>
              </a:ext>
            </a:extLst>
          </p:cNvPr>
          <p:cNvSpPr txBox="1"/>
          <p:nvPr/>
        </p:nvSpPr>
        <p:spPr>
          <a:xfrm>
            <a:off x="1820830" y="5229210"/>
            <a:ext cx="4781553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 {</a:t>
            </a:r>
            <a:r>
              <a:rPr lang="en-US" sz="48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67BBCD-40A5-4AC6-9B3A-50E91E6E6241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flipH="1">
            <a:off x="1820830" y="6060207"/>
            <a:ext cx="2390777" cy="8543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B9EFEC-BE07-4560-BF61-CE2290C49CB9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4211607" y="6060207"/>
            <a:ext cx="2390776" cy="8543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E0A648-BFD5-43FB-B776-BD4D0A773ECA}"/>
              </a:ext>
            </a:extLst>
          </p:cNvPr>
          <p:cNvSpPr txBox="1"/>
          <p:nvPr/>
        </p:nvSpPr>
        <p:spPr>
          <a:xfrm>
            <a:off x="9563099" y="3400514"/>
            <a:ext cx="531668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Manrope" panose="020B0604020202020204" charset="0"/>
              </a:rPr>
              <a:t>binary-expr</a:t>
            </a:r>
            <a:r>
              <a:rPr lang="en-US" sz="4800" dirty="0">
                <a:latin typeface="Manrope" panose="020B0604020202020204" charset="0"/>
              </a:rPr>
              <a:t>{</a:t>
            </a:r>
            <a:r>
              <a:rPr lang="en-US" sz="48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4800" dirty="0">
                <a:latin typeface="Manrope" panose="020B0604020202020204" charset="0"/>
              </a:rPr>
              <a:t>}, 3</a:t>
            </a:r>
            <a:endParaRPr lang="en-GB" sz="48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D3C258-97DC-47DA-8D6B-2C1CDF022862}"/>
              </a:ext>
            </a:extLst>
          </p:cNvPr>
          <p:cNvSpPr/>
          <p:nvPr/>
        </p:nvSpPr>
        <p:spPr>
          <a:xfrm>
            <a:off x="9563100" y="3308182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E561B9-2D28-48FC-8722-78C736A1B1DB}"/>
              </a:ext>
            </a:extLst>
          </p:cNvPr>
          <p:cNvSpPr/>
          <p:nvPr/>
        </p:nvSpPr>
        <p:spPr>
          <a:xfrm>
            <a:off x="9563100" y="4323845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FB45BA-1FFC-410A-BC31-AC64D8C115A5}"/>
              </a:ext>
            </a:extLst>
          </p:cNvPr>
          <p:cNvSpPr/>
          <p:nvPr/>
        </p:nvSpPr>
        <p:spPr>
          <a:xfrm>
            <a:off x="9563100" y="5339508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5D7C92-C784-4566-949C-A2F8BEDF7CEE}"/>
              </a:ext>
            </a:extLst>
          </p:cNvPr>
          <p:cNvSpPr/>
          <p:nvPr/>
        </p:nvSpPr>
        <p:spPr>
          <a:xfrm>
            <a:off x="9563100" y="6355171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600D67-1047-4D6D-B70C-248C85E93357}"/>
              </a:ext>
            </a:extLst>
          </p:cNvPr>
          <p:cNvSpPr/>
          <p:nvPr/>
        </p:nvSpPr>
        <p:spPr>
          <a:xfrm>
            <a:off x="9563100" y="7370834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6A443C-52A6-4AC2-BFD8-21A7D2E27DA2}"/>
              </a:ext>
            </a:extLst>
          </p:cNvPr>
          <p:cNvSpPr/>
          <p:nvPr/>
        </p:nvSpPr>
        <p:spPr>
          <a:xfrm>
            <a:off x="552447" y="3273079"/>
            <a:ext cx="4157056" cy="10861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a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b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 </a:t>
            </a:r>
            <a:r>
              <a:rPr lang="en-US" sz="6000" dirty="0">
                <a:solidFill>
                  <a:srgbClr val="FFC000"/>
                </a:solidFill>
                <a:latin typeface="Consolas" panose="020B0609020204030204" pitchFamily="49" charset="0"/>
              </a:rPr>
              <a:t>X</a:t>
            </a:r>
            <a:endParaRPr lang="en-GB" sz="60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745CA5-1F04-48CE-98F0-E38C0C7572AC}"/>
              </a:ext>
            </a:extLst>
          </p:cNvPr>
          <p:cNvSpPr txBox="1"/>
          <p:nvPr/>
        </p:nvSpPr>
        <p:spPr>
          <a:xfrm>
            <a:off x="199803" y="8677174"/>
            <a:ext cx="19268604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expression-list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 </a:t>
            </a:r>
            <a:r>
              <a:rPr lang="en-US" sz="4800" dirty="0">
                <a:latin typeface="Manrope" panose="020B0604020202020204" charset="0"/>
              </a:rPr>
              <a:t>expression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</a:t>
            </a:r>
            <a:r>
              <a:rPr lang="en-US" sz="4800" dirty="0">
                <a:latin typeface="Manrope" panose="020B0604020202020204" charset="0"/>
              </a:rPr>
              <a:t> joker-expr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 </a:t>
            </a:r>
            <a:r>
              <a:rPr lang="en-US" sz="4800" b="1" dirty="0">
                <a:solidFill>
                  <a:srgbClr val="00B050"/>
                </a:solidFill>
                <a:latin typeface="Manrope" panose="020B0604020202020204" charset="0"/>
              </a:rPr>
              <a:t>binary-expr</a:t>
            </a:r>
            <a:endParaRPr lang="en-GB" sz="4000" b="1" dirty="0">
              <a:solidFill>
                <a:srgbClr val="00B050"/>
              </a:solidFill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04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36A7D6-A6F7-4975-BECB-231E0AF2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Grammars. Made-up language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016FBF-A3B4-4469-9806-7BC5237F2C55}"/>
              </a:ext>
            </a:extLst>
          </p:cNvPr>
          <p:cNvSpPr txBox="1"/>
          <p:nvPr/>
        </p:nvSpPr>
        <p:spPr>
          <a:xfrm>
            <a:off x="552447" y="3330959"/>
            <a:ext cx="474345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expression-list:</a:t>
            </a:r>
            <a:endParaRPr lang="en-GB" sz="4000" dirty="0">
              <a:latin typeface="Manrope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6C33D3-599F-4F7A-ABDB-DCA289F9A43C}"/>
              </a:ext>
            </a:extLst>
          </p:cNvPr>
          <p:cNvSpPr txBox="1"/>
          <p:nvPr/>
        </p:nvSpPr>
        <p:spPr>
          <a:xfrm>
            <a:off x="1181097" y="4131306"/>
            <a:ext cx="3467104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expression</a:t>
            </a:r>
            <a:endParaRPr lang="en-GB" sz="4000" dirty="0">
              <a:latin typeface="Manrope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429647-5434-42AE-9940-AD769319160B}"/>
              </a:ext>
            </a:extLst>
          </p:cNvPr>
          <p:cNvSpPr txBox="1"/>
          <p:nvPr/>
        </p:nvSpPr>
        <p:spPr>
          <a:xfrm>
            <a:off x="1181097" y="4972521"/>
            <a:ext cx="807720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expression-list, expression</a:t>
            </a:r>
            <a:endParaRPr lang="en-GB" sz="4000" dirty="0">
              <a:latin typeface="Manrope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F93C79-596A-4797-A49C-EDDF661DDDF6}"/>
              </a:ext>
            </a:extLst>
          </p:cNvPr>
          <p:cNvSpPr txBox="1"/>
          <p:nvPr/>
        </p:nvSpPr>
        <p:spPr>
          <a:xfrm>
            <a:off x="552447" y="7081486"/>
            <a:ext cx="377190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expression:</a:t>
            </a:r>
            <a:endParaRPr lang="en-GB" sz="4000" dirty="0">
              <a:latin typeface="Manrope" panose="020B060402020202020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45FE89-3FE0-4EFC-9567-AD59131A4707}"/>
              </a:ext>
            </a:extLst>
          </p:cNvPr>
          <p:cNvSpPr txBox="1"/>
          <p:nvPr/>
        </p:nvSpPr>
        <p:spPr>
          <a:xfrm>
            <a:off x="1181097" y="7907616"/>
            <a:ext cx="3467104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</a:t>
            </a:r>
            <a:endParaRPr lang="en-GB" sz="4000" dirty="0">
              <a:latin typeface="Manrope" panose="020B060402020202020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BF9FB9-3D8D-4423-BC21-717EAC403F88}"/>
              </a:ext>
            </a:extLst>
          </p:cNvPr>
          <p:cNvSpPr txBox="1"/>
          <p:nvPr/>
        </p:nvSpPr>
        <p:spPr>
          <a:xfrm>
            <a:off x="13620747" y="3335865"/>
            <a:ext cx="382905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binary-expr:</a:t>
            </a:r>
            <a:endParaRPr lang="en-GB" sz="4000" dirty="0">
              <a:latin typeface="Manrop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AC7E11-A056-49F0-9940-D89F41F350C8}"/>
              </a:ext>
            </a:extLst>
          </p:cNvPr>
          <p:cNvSpPr txBox="1"/>
          <p:nvPr/>
        </p:nvSpPr>
        <p:spPr>
          <a:xfrm>
            <a:off x="14135096" y="4166862"/>
            <a:ext cx="228600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</a:t>
            </a:r>
            <a:endParaRPr lang="en-GB" sz="4000" dirty="0">
              <a:latin typeface="Manrope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735708-33EB-4135-B324-A3F8B783F25B}"/>
              </a:ext>
            </a:extLst>
          </p:cNvPr>
          <p:cNvSpPr txBox="1"/>
          <p:nvPr/>
        </p:nvSpPr>
        <p:spPr>
          <a:xfrm>
            <a:off x="14135096" y="4972521"/>
            <a:ext cx="6896104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 '$' id-expr</a:t>
            </a:r>
            <a:endParaRPr lang="en-GB" sz="4000" dirty="0">
              <a:latin typeface="Manrope" panose="020B060402020202020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A60FB1-E532-4B96-A372-81FBF13B1F0B}"/>
              </a:ext>
            </a:extLst>
          </p:cNvPr>
          <p:cNvSpPr txBox="1"/>
          <p:nvPr/>
        </p:nvSpPr>
        <p:spPr>
          <a:xfrm>
            <a:off x="13620747" y="7104738"/>
            <a:ext cx="462915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id-expr: one of </a:t>
            </a:r>
            <a:endParaRPr lang="en-GB" sz="4000" dirty="0">
              <a:latin typeface="Manrope" panose="020B060402020202020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1B59C4-8827-4CC7-8B83-9899A88EAF59}"/>
              </a:ext>
            </a:extLst>
          </p:cNvPr>
          <p:cNvSpPr txBox="1"/>
          <p:nvPr/>
        </p:nvSpPr>
        <p:spPr>
          <a:xfrm>
            <a:off x="14135096" y="7935735"/>
            <a:ext cx="2286003" cy="70788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lvl1pPr>
              <a:defRPr sz="4800">
                <a:latin typeface="Manrope" panose="020B0604020202020204" charset="0"/>
              </a:defRPr>
            </a:lvl1pPr>
          </a:lstStyle>
          <a:p>
            <a:r>
              <a:rPr lang="en-US" dirty="0"/>
              <a:t>a b c 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163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36A7D6-A6F7-4975-BECB-231E0AF2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Made-up language again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D246F-ED2B-49CA-A962-EF5396644DB6}"/>
              </a:ext>
            </a:extLst>
          </p:cNvPr>
          <p:cNvSpPr txBox="1"/>
          <p:nvPr/>
        </p:nvSpPr>
        <p:spPr>
          <a:xfrm>
            <a:off x="5423705" y="3400634"/>
            <a:ext cx="383667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 err="1">
                <a:latin typeface="Manrope" panose="020B0604020202020204" charset="0"/>
              </a:rPr>
              <a:t>lexer_pos</a:t>
            </a:r>
            <a:r>
              <a:rPr lang="en-US" sz="4800" dirty="0">
                <a:latin typeface="Manrope" panose="020B0604020202020204" charset="0"/>
              </a:rPr>
              <a:t>: 3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E9F13-9A40-4381-A8B1-4B134A71118A}"/>
              </a:ext>
            </a:extLst>
          </p:cNvPr>
          <p:cNvSpPr txBox="1"/>
          <p:nvPr/>
        </p:nvSpPr>
        <p:spPr>
          <a:xfrm>
            <a:off x="199802" y="6914519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a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7B629-2D41-44EA-805D-854218CE9F61}"/>
              </a:ext>
            </a:extLst>
          </p:cNvPr>
          <p:cNvSpPr txBox="1"/>
          <p:nvPr/>
        </p:nvSpPr>
        <p:spPr>
          <a:xfrm>
            <a:off x="4981355" y="6914519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b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F95E3-B41B-473A-A136-75A3457B097F}"/>
              </a:ext>
            </a:extLst>
          </p:cNvPr>
          <p:cNvSpPr txBox="1"/>
          <p:nvPr/>
        </p:nvSpPr>
        <p:spPr>
          <a:xfrm>
            <a:off x="1820830" y="5229210"/>
            <a:ext cx="4781553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Manrope" panose="020B0604020202020204" charset="0"/>
              </a:rPr>
              <a:t>binary-expr</a:t>
            </a:r>
            <a:r>
              <a:rPr lang="en-US" sz="4800" dirty="0">
                <a:latin typeface="Manrope" panose="020B0604020202020204" charset="0"/>
              </a:rPr>
              <a:t> {</a:t>
            </a:r>
            <a:r>
              <a:rPr lang="en-US" sz="48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67BBCD-40A5-4AC6-9B3A-50E91E6E6241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flipH="1">
            <a:off x="1820830" y="6060207"/>
            <a:ext cx="2390777" cy="8543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B9EFEC-BE07-4560-BF61-CE2290C49CB9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4211607" y="6060207"/>
            <a:ext cx="2390776" cy="8543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7D3C258-97DC-47DA-8D6B-2C1CDF022862}"/>
              </a:ext>
            </a:extLst>
          </p:cNvPr>
          <p:cNvSpPr/>
          <p:nvPr/>
        </p:nvSpPr>
        <p:spPr>
          <a:xfrm>
            <a:off x="9563100" y="3308182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E561B9-2D28-48FC-8722-78C736A1B1DB}"/>
              </a:ext>
            </a:extLst>
          </p:cNvPr>
          <p:cNvSpPr/>
          <p:nvPr/>
        </p:nvSpPr>
        <p:spPr>
          <a:xfrm>
            <a:off x="9563100" y="4323845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FB45BA-1FFC-410A-BC31-AC64D8C115A5}"/>
              </a:ext>
            </a:extLst>
          </p:cNvPr>
          <p:cNvSpPr/>
          <p:nvPr/>
        </p:nvSpPr>
        <p:spPr>
          <a:xfrm>
            <a:off x="9563100" y="5339508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5D7C92-C784-4566-949C-A2F8BEDF7CEE}"/>
              </a:ext>
            </a:extLst>
          </p:cNvPr>
          <p:cNvSpPr/>
          <p:nvPr/>
        </p:nvSpPr>
        <p:spPr>
          <a:xfrm>
            <a:off x="9563100" y="6355171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600D67-1047-4D6D-B70C-248C85E93357}"/>
              </a:ext>
            </a:extLst>
          </p:cNvPr>
          <p:cNvSpPr/>
          <p:nvPr/>
        </p:nvSpPr>
        <p:spPr>
          <a:xfrm>
            <a:off x="9563100" y="7370834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6A443C-52A6-4AC2-BFD8-21A7D2E27DA2}"/>
              </a:ext>
            </a:extLst>
          </p:cNvPr>
          <p:cNvSpPr/>
          <p:nvPr/>
        </p:nvSpPr>
        <p:spPr>
          <a:xfrm>
            <a:off x="552447" y="3273079"/>
            <a:ext cx="4157056" cy="10861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 $ b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 </a:t>
            </a:r>
            <a:r>
              <a:rPr lang="en-US" sz="6000" dirty="0">
                <a:solidFill>
                  <a:srgbClr val="FFC000"/>
                </a:solidFill>
                <a:latin typeface="Consolas" panose="020B0609020204030204" pitchFamily="49" charset="0"/>
              </a:rPr>
              <a:t>X</a:t>
            </a:r>
            <a:endParaRPr lang="en-GB" sz="60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745CA5-1F04-48CE-98F0-E38C0C7572AC}"/>
              </a:ext>
            </a:extLst>
          </p:cNvPr>
          <p:cNvSpPr txBox="1"/>
          <p:nvPr/>
        </p:nvSpPr>
        <p:spPr>
          <a:xfrm>
            <a:off x="199802" y="8677174"/>
            <a:ext cx="23641157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expression-list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 </a:t>
            </a:r>
            <a:r>
              <a:rPr lang="en-US" sz="4800" dirty="0">
                <a:latin typeface="Manrope" panose="020B0604020202020204" charset="0"/>
              </a:rPr>
              <a:t>expression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</a:t>
            </a:r>
            <a:r>
              <a:rPr lang="en-US" sz="4800" dirty="0">
                <a:latin typeface="Manrope" panose="020B0604020202020204" charset="0"/>
              </a:rPr>
              <a:t> joker-expr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 </a:t>
            </a:r>
            <a:r>
              <a:rPr lang="en-US" sz="4800" b="1" dirty="0">
                <a:solidFill>
                  <a:srgbClr val="00B050"/>
                </a:solidFill>
                <a:latin typeface="Manrope" panose="020B0604020202020204" charset="0"/>
              </a:rPr>
              <a:t>binary-expr</a:t>
            </a:r>
            <a:endParaRPr lang="en-GB" sz="4000" b="1" dirty="0">
              <a:solidFill>
                <a:srgbClr val="00B050"/>
              </a:solidFill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232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36A7D6-A6F7-4975-BECB-231E0AF2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Made-up language again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D246F-ED2B-49CA-A962-EF5396644DB6}"/>
              </a:ext>
            </a:extLst>
          </p:cNvPr>
          <p:cNvSpPr txBox="1"/>
          <p:nvPr/>
        </p:nvSpPr>
        <p:spPr>
          <a:xfrm>
            <a:off x="5423705" y="3400634"/>
            <a:ext cx="383667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 err="1">
                <a:latin typeface="Manrope" panose="020B0604020202020204" charset="0"/>
              </a:rPr>
              <a:t>lexer_pos</a:t>
            </a:r>
            <a:r>
              <a:rPr lang="en-US" sz="4800" dirty="0">
                <a:latin typeface="Manrope" panose="020B0604020202020204" charset="0"/>
              </a:rPr>
              <a:t>: 4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E9F13-9A40-4381-A8B1-4B134A71118A}"/>
              </a:ext>
            </a:extLst>
          </p:cNvPr>
          <p:cNvSpPr txBox="1"/>
          <p:nvPr/>
        </p:nvSpPr>
        <p:spPr>
          <a:xfrm>
            <a:off x="199802" y="6914519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a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7B629-2D41-44EA-805D-854218CE9F61}"/>
              </a:ext>
            </a:extLst>
          </p:cNvPr>
          <p:cNvSpPr txBox="1"/>
          <p:nvPr/>
        </p:nvSpPr>
        <p:spPr>
          <a:xfrm>
            <a:off x="4981355" y="6914519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b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F95E3-B41B-473A-A136-75A3457B097F}"/>
              </a:ext>
            </a:extLst>
          </p:cNvPr>
          <p:cNvSpPr txBox="1"/>
          <p:nvPr/>
        </p:nvSpPr>
        <p:spPr>
          <a:xfrm>
            <a:off x="1820830" y="5229210"/>
            <a:ext cx="4781553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 {</a:t>
            </a:r>
            <a:r>
              <a:rPr lang="en-US" sz="48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67BBCD-40A5-4AC6-9B3A-50E91E6E6241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flipH="1">
            <a:off x="1820830" y="6060207"/>
            <a:ext cx="2390777" cy="8543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B9EFEC-BE07-4560-BF61-CE2290C49CB9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4211607" y="6060207"/>
            <a:ext cx="2390776" cy="8543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7D3C258-97DC-47DA-8D6B-2C1CDF022862}"/>
              </a:ext>
            </a:extLst>
          </p:cNvPr>
          <p:cNvSpPr/>
          <p:nvPr/>
        </p:nvSpPr>
        <p:spPr>
          <a:xfrm>
            <a:off x="9563100" y="3308182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E561B9-2D28-48FC-8722-78C736A1B1DB}"/>
              </a:ext>
            </a:extLst>
          </p:cNvPr>
          <p:cNvSpPr/>
          <p:nvPr/>
        </p:nvSpPr>
        <p:spPr>
          <a:xfrm>
            <a:off x="9563100" y="4323845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FB45BA-1FFC-410A-BC31-AC64D8C115A5}"/>
              </a:ext>
            </a:extLst>
          </p:cNvPr>
          <p:cNvSpPr/>
          <p:nvPr/>
        </p:nvSpPr>
        <p:spPr>
          <a:xfrm>
            <a:off x="9563100" y="5339508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5D7C92-C784-4566-949C-A2F8BEDF7CEE}"/>
              </a:ext>
            </a:extLst>
          </p:cNvPr>
          <p:cNvSpPr/>
          <p:nvPr/>
        </p:nvSpPr>
        <p:spPr>
          <a:xfrm>
            <a:off x="9563100" y="6355171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600D67-1047-4D6D-B70C-248C85E93357}"/>
              </a:ext>
            </a:extLst>
          </p:cNvPr>
          <p:cNvSpPr/>
          <p:nvPr/>
        </p:nvSpPr>
        <p:spPr>
          <a:xfrm>
            <a:off x="9563100" y="7370834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6A443C-52A6-4AC2-BFD8-21A7D2E27DA2}"/>
              </a:ext>
            </a:extLst>
          </p:cNvPr>
          <p:cNvSpPr/>
          <p:nvPr/>
        </p:nvSpPr>
        <p:spPr>
          <a:xfrm>
            <a:off x="552447" y="3273079"/>
            <a:ext cx="4157056" cy="10861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 $ b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FFC000"/>
                </a:solidFill>
                <a:latin typeface="Consolas" panose="020B0609020204030204" pitchFamily="49" charset="0"/>
              </a:rPr>
              <a:t>X</a:t>
            </a:r>
            <a:endParaRPr lang="en-GB" sz="60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745CA5-1F04-48CE-98F0-E38C0C7572AC}"/>
              </a:ext>
            </a:extLst>
          </p:cNvPr>
          <p:cNvSpPr txBox="1"/>
          <p:nvPr/>
        </p:nvSpPr>
        <p:spPr>
          <a:xfrm>
            <a:off x="199803" y="8677174"/>
            <a:ext cx="12834554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expression-list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 </a:t>
            </a:r>
            <a:r>
              <a:rPr lang="en-US" sz="4800" dirty="0">
                <a:latin typeface="Manrope" panose="020B0604020202020204" charset="0"/>
              </a:rPr>
              <a:t>expression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 </a:t>
            </a:r>
            <a:r>
              <a:rPr lang="en-US" sz="4800" dirty="0">
                <a:latin typeface="Manrope" panose="020B0604020202020204" charset="0"/>
              </a:rPr>
              <a:t>joker-expr</a:t>
            </a:r>
            <a:endParaRPr lang="en-GB" sz="4800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710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36A7D6-A6F7-4975-BECB-231E0AF2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Made-up language again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D246F-ED2B-49CA-A962-EF5396644DB6}"/>
              </a:ext>
            </a:extLst>
          </p:cNvPr>
          <p:cNvSpPr txBox="1"/>
          <p:nvPr/>
        </p:nvSpPr>
        <p:spPr>
          <a:xfrm>
            <a:off x="5423705" y="3400634"/>
            <a:ext cx="383667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 err="1">
                <a:latin typeface="Manrope" panose="020B0604020202020204" charset="0"/>
              </a:rPr>
              <a:t>lexer_pos</a:t>
            </a:r>
            <a:r>
              <a:rPr lang="en-US" sz="4800" dirty="0">
                <a:latin typeface="Manrope" panose="020B0604020202020204" charset="0"/>
              </a:rPr>
              <a:t>: 5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E9F13-9A40-4381-A8B1-4B134A71118A}"/>
              </a:ext>
            </a:extLst>
          </p:cNvPr>
          <p:cNvSpPr txBox="1"/>
          <p:nvPr/>
        </p:nvSpPr>
        <p:spPr>
          <a:xfrm>
            <a:off x="2857797" y="9158956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a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7B629-2D41-44EA-805D-854218CE9F61}"/>
              </a:ext>
            </a:extLst>
          </p:cNvPr>
          <p:cNvSpPr txBox="1"/>
          <p:nvPr/>
        </p:nvSpPr>
        <p:spPr>
          <a:xfrm>
            <a:off x="7639350" y="9158956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b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F95E3-B41B-473A-A136-75A3457B097F}"/>
              </a:ext>
            </a:extLst>
          </p:cNvPr>
          <p:cNvSpPr txBox="1"/>
          <p:nvPr/>
        </p:nvSpPr>
        <p:spPr>
          <a:xfrm>
            <a:off x="4478825" y="7473647"/>
            <a:ext cx="4781553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 {</a:t>
            </a:r>
            <a:r>
              <a:rPr lang="en-US" sz="48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67BBCD-40A5-4AC6-9B3A-50E91E6E6241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flipH="1">
            <a:off x="4478825" y="8304644"/>
            <a:ext cx="2390777" cy="8543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B9EFEC-BE07-4560-BF61-CE2290C49CB9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6869602" y="8304644"/>
            <a:ext cx="2390776" cy="8543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36A443C-52A6-4AC2-BFD8-21A7D2E27DA2}"/>
              </a:ext>
            </a:extLst>
          </p:cNvPr>
          <p:cNvSpPr/>
          <p:nvPr/>
        </p:nvSpPr>
        <p:spPr>
          <a:xfrm>
            <a:off x="552447" y="3273079"/>
            <a:ext cx="4157056" cy="10861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 $ b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X</a:t>
            </a:r>
            <a:endParaRPr lang="en-GB" sz="60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745CA5-1F04-48CE-98F0-E38C0C7572AC}"/>
              </a:ext>
            </a:extLst>
          </p:cNvPr>
          <p:cNvSpPr txBox="1"/>
          <p:nvPr/>
        </p:nvSpPr>
        <p:spPr>
          <a:xfrm>
            <a:off x="8064990" y="5114156"/>
            <a:ext cx="3242054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lvl1pPr>
              <a:defRPr sz="4800">
                <a:latin typeface="Manrope" panose="020B0604020202020204" charset="0"/>
              </a:defRPr>
            </a:lvl1pPr>
          </a:lstStyle>
          <a:p>
            <a:r>
              <a:rPr lang="en-US" dirty="0"/>
              <a:t>joker-expr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4722ED-6DF1-41F0-91BD-B2FABE729E1C}"/>
              </a:ext>
            </a:extLst>
          </p:cNvPr>
          <p:cNvCxnSpPr>
            <a:cxnSpLocks/>
            <a:stCxn id="24" idx="2"/>
            <a:endCxn id="10" idx="0"/>
          </p:cNvCxnSpPr>
          <p:nvPr/>
        </p:nvCxnSpPr>
        <p:spPr>
          <a:xfrm flipH="1">
            <a:off x="6869602" y="5945153"/>
            <a:ext cx="2816415" cy="152849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395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 Defeated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94A58-6496-400B-9569-E6492141330E}"/>
              </a:ext>
            </a:extLst>
          </p:cNvPr>
          <p:cNvSpPr/>
          <p:nvPr/>
        </p:nvSpPr>
        <p:spPr>
          <a:xfrm>
            <a:off x="247650" y="3156702"/>
            <a:ext cx="11087100" cy="10193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typedef class</a:t>
            </a: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16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32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64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512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1024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2048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nmp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&gt; 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&gt;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pools_t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62F19815-D505-40C0-B4FC-90F2631556F8}"/>
              </a:ext>
            </a:extLst>
          </p:cNvPr>
          <p:cNvSpPr/>
          <p:nvPr/>
        </p:nvSpPr>
        <p:spPr>
          <a:xfrm>
            <a:off x="11712778" y="4821762"/>
            <a:ext cx="12044997" cy="618630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Manrope" panose="020B0604020202020204" charset="0"/>
              </a:rPr>
              <a:t>simple-type-specifier: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type-name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simple-template-id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template-name</a:t>
            </a:r>
          </a:p>
          <a:p>
            <a:br>
              <a:rPr lang="en-US" sz="4400" dirty="0">
                <a:latin typeface="Manrope" panose="020B0604020202020204" charset="0"/>
              </a:rPr>
            </a:br>
            <a:r>
              <a:rPr lang="en-US" sz="4400" dirty="0">
                <a:latin typeface="Manrope" panose="020B0604020202020204" charset="0"/>
              </a:rPr>
              <a:t>nested-name-specifier:</a:t>
            </a:r>
          </a:p>
          <a:p>
            <a:r>
              <a:rPr lang="en-US" sz="4400" dirty="0">
                <a:latin typeface="Manrope" panose="020B0604020202020204" charset="0"/>
              </a:rPr>
              <a:t>  type-name ::</a:t>
            </a:r>
          </a:p>
          <a:p>
            <a:r>
              <a:rPr lang="en-US" sz="4400" dirty="0">
                <a:latin typeface="Manrope" panose="020B0604020202020204" charset="0"/>
              </a:rPr>
              <a:t>  namespace-name ::</a:t>
            </a:r>
          </a:p>
          <a:p>
            <a:r>
              <a:rPr lang="en-US" sz="4400" dirty="0">
                <a:latin typeface="Manrope" panose="020B0604020202020204" charset="0"/>
              </a:rPr>
              <a:t>  simple-template-id ::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D4EE7F6-1339-47C2-AF7D-4EB98DED489A}"/>
              </a:ext>
            </a:extLst>
          </p:cNvPr>
          <p:cNvSpPr/>
          <p:nvPr/>
        </p:nvSpPr>
        <p:spPr>
          <a:xfrm rot="10800000">
            <a:off x="1281684" y="5086350"/>
            <a:ext cx="484632" cy="978408"/>
          </a:xfrm>
          <a:prstGeom prst="downArrow">
            <a:avLst>
              <a:gd name="adj1" fmla="val 26415"/>
              <a:gd name="adj2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85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 Defeated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94A58-6496-400B-9569-E6492141330E}"/>
              </a:ext>
            </a:extLst>
          </p:cNvPr>
          <p:cNvSpPr/>
          <p:nvPr/>
        </p:nvSpPr>
        <p:spPr>
          <a:xfrm>
            <a:off x="247650" y="3156702"/>
            <a:ext cx="11087100" cy="10193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typedef class</a:t>
            </a: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16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32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64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512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1024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2048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nmp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&gt; 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&gt;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pools_t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62F19815-D505-40C0-B4FC-90F2631556F8}"/>
              </a:ext>
            </a:extLst>
          </p:cNvPr>
          <p:cNvSpPr/>
          <p:nvPr/>
        </p:nvSpPr>
        <p:spPr>
          <a:xfrm>
            <a:off x="11712778" y="4821762"/>
            <a:ext cx="12044997" cy="618630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Manrope" panose="020B0604020202020204" charset="0"/>
              </a:rPr>
              <a:t>simple-type-specifier: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type-name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simple-template-id</a:t>
            </a:r>
          </a:p>
          <a:p>
            <a:r>
              <a:rPr lang="en-US" sz="4400" dirty="0">
                <a:latin typeface="Manrope" panose="020B0604020202020204" charset="0"/>
              </a:rPr>
              <a:t>  nested-name-specifier' template-name</a:t>
            </a:r>
          </a:p>
          <a:p>
            <a:br>
              <a:rPr lang="en-US" sz="4400" dirty="0">
                <a:latin typeface="Manrope" panose="020B0604020202020204" charset="0"/>
              </a:rPr>
            </a:br>
            <a:r>
              <a:rPr lang="en-US" sz="4400" dirty="0">
                <a:latin typeface="Manrope" panose="020B0604020202020204" charset="0"/>
              </a:rPr>
              <a:t>nested-name-specifier:</a:t>
            </a:r>
          </a:p>
          <a:p>
            <a:r>
              <a:rPr lang="en-US" sz="4400" dirty="0">
                <a:latin typeface="Manrope" panose="020B0604020202020204" charset="0"/>
              </a:rPr>
              <a:t>  type-name ::</a:t>
            </a:r>
          </a:p>
          <a:p>
            <a:r>
              <a:rPr lang="en-US" sz="4400" dirty="0">
                <a:latin typeface="Manrope" panose="020B0604020202020204" charset="0"/>
              </a:rPr>
              <a:t>  namespace-name ::</a:t>
            </a:r>
          </a:p>
          <a:p>
            <a:r>
              <a:rPr lang="en-US" sz="4400" dirty="0">
                <a:latin typeface="Manrope" panose="020B0604020202020204" charset="0"/>
              </a:rPr>
              <a:t>  simple-template-id ::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D4EE7F6-1339-47C2-AF7D-4EB98DED489A}"/>
              </a:ext>
            </a:extLst>
          </p:cNvPr>
          <p:cNvSpPr/>
          <p:nvPr/>
        </p:nvSpPr>
        <p:spPr>
          <a:xfrm rot="10800000">
            <a:off x="5072634" y="9048750"/>
            <a:ext cx="484632" cy="978408"/>
          </a:xfrm>
          <a:prstGeom prst="downArrow">
            <a:avLst>
              <a:gd name="adj1" fmla="val 26415"/>
              <a:gd name="adj2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60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 Defeated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94A58-6496-400B-9569-E6492141330E}"/>
              </a:ext>
            </a:extLst>
          </p:cNvPr>
          <p:cNvSpPr/>
          <p:nvPr/>
        </p:nvSpPr>
        <p:spPr>
          <a:xfrm>
            <a:off x="247650" y="3156702"/>
            <a:ext cx="12044996" cy="10193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typedef class</a:t>
            </a: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16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32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64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512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1024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simple-template-id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&gt; 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&gt;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pools_t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62F19815-D505-40C0-B4FC-90F2631556F8}"/>
              </a:ext>
            </a:extLst>
          </p:cNvPr>
          <p:cNvSpPr/>
          <p:nvPr/>
        </p:nvSpPr>
        <p:spPr>
          <a:xfrm>
            <a:off x="12477953" y="3888312"/>
            <a:ext cx="11661572" cy="563231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anrope" panose="020B0604020202020204" charset="0"/>
              </a:rPr>
              <a:t>simple-type-specifier:</a:t>
            </a:r>
          </a:p>
          <a:p>
            <a:r>
              <a:rPr lang="en-US" sz="4000" dirty="0">
                <a:latin typeface="Manrope" panose="020B0604020202020204" charset="0"/>
              </a:rPr>
              <a:t>  nested-name-specifier' type-name</a:t>
            </a:r>
          </a:p>
          <a:p>
            <a:r>
              <a:rPr lang="en-US" sz="4000" dirty="0">
                <a:latin typeface="Manrope" panose="020B0604020202020204" charset="0"/>
              </a:rPr>
              <a:t>  nested-name-specifier' simple-template-id</a:t>
            </a:r>
          </a:p>
          <a:p>
            <a:r>
              <a:rPr lang="en-US" sz="4000" dirty="0">
                <a:latin typeface="Manrope" panose="020B0604020202020204" charset="0"/>
              </a:rPr>
              <a:t>  nested-name-specifier' template-name</a:t>
            </a:r>
          </a:p>
          <a:p>
            <a:br>
              <a:rPr lang="en-US" sz="4000" dirty="0">
                <a:latin typeface="Manrope" panose="020B0604020202020204" charset="0"/>
              </a:rPr>
            </a:br>
            <a:r>
              <a:rPr lang="en-US" sz="4000" dirty="0">
                <a:latin typeface="Manrope" panose="020B0604020202020204" charset="0"/>
              </a:rPr>
              <a:t>nested-name-specifier:</a:t>
            </a:r>
          </a:p>
          <a:p>
            <a:r>
              <a:rPr lang="en-US" sz="4000" dirty="0">
                <a:latin typeface="Manrope" panose="020B0604020202020204" charset="0"/>
              </a:rPr>
              <a:t>  type-name ::</a:t>
            </a:r>
          </a:p>
          <a:p>
            <a:r>
              <a:rPr lang="en-US" sz="4000" dirty="0">
                <a:latin typeface="Manrope" panose="020B0604020202020204" charset="0"/>
              </a:rPr>
              <a:t>  namespace-name ::</a:t>
            </a:r>
          </a:p>
          <a:p>
            <a:r>
              <a:rPr lang="en-US" sz="4000" dirty="0">
                <a:latin typeface="Manrope" panose="020B0604020202020204" charset="0"/>
              </a:rPr>
              <a:t>  simple-template-id ::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D4EE7F6-1339-47C2-AF7D-4EB98DED489A}"/>
              </a:ext>
            </a:extLst>
          </p:cNvPr>
          <p:cNvSpPr/>
          <p:nvPr/>
        </p:nvSpPr>
        <p:spPr>
          <a:xfrm rot="10800000">
            <a:off x="4424934" y="8253471"/>
            <a:ext cx="484632" cy="978408"/>
          </a:xfrm>
          <a:prstGeom prst="downArrow">
            <a:avLst>
              <a:gd name="adj1" fmla="val 26415"/>
              <a:gd name="adj2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317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 Defeated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94A58-6496-400B-9569-E6492141330E}"/>
              </a:ext>
            </a:extLst>
          </p:cNvPr>
          <p:cNvSpPr/>
          <p:nvPr/>
        </p:nvSpPr>
        <p:spPr>
          <a:xfrm>
            <a:off x="247650" y="3156702"/>
            <a:ext cx="12044996" cy="10193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typedef class</a:t>
            </a: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16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32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64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    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512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simple-template-id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  &gt; 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&gt;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&gt;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pools_t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62F19815-D505-40C0-B4FC-90F2631556F8}"/>
              </a:ext>
            </a:extLst>
          </p:cNvPr>
          <p:cNvSpPr/>
          <p:nvPr/>
        </p:nvSpPr>
        <p:spPr>
          <a:xfrm>
            <a:off x="12477953" y="3888312"/>
            <a:ext cx="11661572" cy="563231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anrope" panose="020B0604020202020204" charset="0"/>
              </a:rPr>
              <a:t>simple-type-specifier:</a:t>
            </a:r>
          </a:p>
          <a:p>
            <a:r>
              <a:rPr lang="en-US" sz="4000" dirty="0">
                <a:latin typeface="Manrope" panose="020B0604020202020204" charset="0"/>
              </a:rPr>
              <a:t>  nested-name-specifier' type-name</a:t>
            </a:r>
          </a:p>
          <a:p>
            <a:r>
              <a:rPr lang="en-US" sz="4000" dirty="0">
                <a:latin typeface="Manrope" panose="020B0604020202020204" charset="0"/>
              </a:rPr>
              <a:t>  nested-name-specifier' simple-template-id</a:t>
            </a:r>
          </a:p>
          <a:p>
            <a:r>
              <a:rPr lang="en-US" sz="4000" dirty="0">
                <a:latin typeface="Manrope" panose="020B0604020202020204" charset="0"/>
              </a:rPr>
              <a:t>  nested-name-specifier' template-name</a:t>
            </a:r>
          </a:p>
          <a:p>
            <a:br>
              <a:rPr lang="en-US" sz="4000" dirty="0">
                <a:latin typeface="Manrope" panose="020B0604020202020204" charset="0"/>
              </a:rPr>
            </a:br>
            <a:r>
              <a:rPr lang="en-US" sz="4000" dirty="0">
                <a:latin typeface="Manrope" panose="020B0604020202020204" charset="0"/>
              </a:rPr>
              <a:t>nested-name-specifier:</a:t>
            </a:r>
          </a:p>
          <a:p>
            <a:r>
              <a:rPr lang="en-US" sz="4000" dirty="0">
                <a:latin typeface="Manrope" panose="020B0604020202020204" charset="0"/>
              </a:rPr>
              <a:t>  type-name ::</a:t>
            </a:r>
          </a:p>
          <a:p>
            <a:r>
              <a:rPr lang="en-US" sz="4000" dirty="0">
                <a:latin typeface="Manrope" panose="020B0604020202020204" charset="0"/>
              </a:rPr>
              <a:t>  namespace-name ::</a:t>
            </a:r>
          </a:p>
          <a:p>
            <a:r>
              <a:rPr lang="en-US" sz="4000" dirty="0">
                <a:latin typeface="Manrope" panose="020B0604020202020204" charset="0"/>
              </a:rPr>
              <a:t>  simple-template-id ::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D4EE7F6-1339-47C2-AF7D-4EB98DED489A}"/>
              </a:ext>
            </a:extLst>
          </p:cNvPr>
          <p:cNvSpPr/>
          <p:nvPr/>
        </p:nvSpPr>
        <p:spPr>
          <a:xfrm rot="10800000">
            <a:off x="3643884" y="7453371"/>
            <a:ext cx="484632" cy="978408"/>
          </a:xfrm>
          <a:prstGeom prst="downArrow">
            <a:avLst>
              <a:gd name="adj1" fmla="val 26415"/>
              <a:gd name="adj2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186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 Defeated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94A58-6496-400B-9569-E6492141330E}"/>
              </a:ext>
            </a:extLst>
          </p:cNvPr>
          <p:cNvSpPr/>
          <p:nvPr/>
        </p:nvSpPr>
        <p:spPr>
          <a:xfrm>
            <a:off x="247650" y="3156702"/>
            <a:ext cx="12044996" cy="10193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typedef class</a:t>
            </a: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mp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&lt; </a:t>
            </a:r>
            <a:r>
              <a:rPr lang="en-US" sz="5400" dirty="0">
                <a:solidFill>
                  <a:schemeClr val="accent4"/>
                </a:solidFill>
                <a:latin typeface="Consolas" panose="020B0609020204030204" pitchFamily="49" charset="0"/>
              </a:rPr>
              <a:t>16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simple-template-id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&gt;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pools_t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62F19815-D505-40C0-B4FC-90F2631556F8}"/>
              </a:ext>
            </a:extLst>
          </p:cNvPr>
          <p:cNvSpPr/>
          <p:nvPr/>
        </p:nvSpPr>
        <p:spPr>
          <a:xfrm>
            <a:off x="12477953" y="3888312"/>
            <a:ext cx="11661572" cy="563231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anrope" panose="020B0604020202020204" charset="0"/>
              </a:rPr>
              <a:t>simple-type-specifier:</a:t>
            </a:r>
          </a:p>
          <a:p>
            <a:r>
              <a:rPr lang="en-US" sz="4000" dirty="0">
                <a:latin typeface="Manrope" panose="020B0604020202020204" charset="0"/>
              </a:rPr>
              <a:t>  nested-name-specifier' type-name</a:t>
            </a:r>
          </a:p>
          <a:p>
            <a:r>
              <a:rPr lang="en-US" sz="4000" dirty="0">
                <a:latin typeface="Manrope" panose="020B0604020202020204" charset="0"/>
              </a:rPr>
              <a:t>  nested-name-specifier' simple-template-id</a:t>
            </a:r>
          </a:p>
          <a:p>
            <a:r>
              <a:rPr lang="en-US" sz="4000" dirty="0">
                <a:latin typeface="Manrope" panose="020B0604020202020204" charset="0"/>
              </a:rPr>
              <a:t>  nested-name-specifier' template-name</a:t>
            </a:r>
          </a:p>
          <a:p>
            <a:br>
              <a:rPr lang="en-US" sz="4000" dirty="0">
                <a:latin typeface="Manrope" panose="020B0604020202020204" charset="0"/>
              </a:rPr>
            </a:br>
            <a:r>
              <a:rPr lang="en-US" sz="4000" dirty="0">
                <a:latin typeface="Manrope" panose="020B0604020202020204" charset="0"/>
              </a:rPr>
              <a:t>nested-name-specifier:</a:t>
            </a:r>
          </a:p>
          <a:p>
            <a:r>
              <a:rPr lang="en-US" sz="4000" dirty="0">
                <a:latin typeface="Manrope" panose="020B0604020202020204" charset="0"/>
              </a:rPr>
              <a:t>  type-name ::</a:t>
            </a:r>
          </a:p>
          <a:p>
            <a:r>
              <a:rPr lang="en-US" sz="4000" dirty="0">
                <a:latin typeface="Manrope" panose="020B0604020202020204" charset="0"/>
              </a:rPr>
              <a:t>  namespace-name ::</a:t>
            </a:r>
          </a:p>
          <a:p>
            <a:r>
              <a:rPr lang="en-US" sz="4000" dirty="0">
                <a:latin typeface="Manrope" panose="020B0604020202020204" charset="0"/>
              </a:rPr>
              <a:t>  simple-template-id ::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D4EE7F6-1339-47C2-AF7D-4EB98DED489A}"/>
              </a:ext>
            </a:extLst>
          </p:cNvPr>
          <p:cNvSpPr/>
          <p:nvPr/>
        </p:nvSpPr>
        <p:spPr>
          <a:xfrm rot="10800000">
            <a:off x="1338834" y="4900671"/>
            <a:ext cx="484632" cy="978408"/>
          </a:xfrm>
          <a:prstGeom prst="downArrow">
            <a:avLst>
              <a:gd name="adj1" fmla="val 26415"/>
              <a:gd name="adj2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967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 Defeated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94A58-6496-400B-9569-E6492141330E}"/>
              </a:ext>
            </a:extLst>
          </p:cNvPr>
          <p:cNvSpPr/>
          <p:nvPr/>
        </p:nvSpPr>
        <p:spPr>
          <a:xfrm>
            <a:off x="247650" y="3156702"/>
            <a:ext cx="12044996" cy="10193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typedef class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simple-template-id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pools_t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62F19815-D505-40C0-B4FC-90F2631556F8}"/>
              </a:ext>
            </a:extLst>
          </p:cNvPr>
          <p:cNvSpPr/>
          <p:nvPr/>
        </p:nvSpPr>
        <p:spPr>
          <a:xfrm>
            <a:off x="12477953" y="3888312"/>
            <a:ext cx="11661572" cy="563231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anrope" panose="020B0604020202020204" charset="0"/>
              </a:rPr>
              <a:t>simple-type-specifier:</a:t>
            </a:r>
          </a:p>
          <a:p>
            <a:r>
              <a:rPr lang="en-US" sz="4000" dirty="0">
                <a:latin typeface="Manrope" panose="020B0604020202020204" charset="0"/>
              </a:rPr>
              <a:t>  nested-name-specifier' type-name</a:t>
            </a:r>
          </a:p>
          <a:p>
            <a:r>
              <a:rPr lang="en-US" sz="4000" dirty="0">
                <a:latin typeface="Manrope" panose="020B0604020202020204" charset="0"/>
              </a:rPr>
              <a:t>  nested-name-specifier' simple-template-id</a:t>
            </a:r>
          </a:p>
          <a:p>
            <a:r>
              <a:rPr lang="en-US" sz="4000" dirty="0">
                <a:latin typeface="Manrope" panose="020B0604020202020204" charset="0"/>
              </a:rPr>
              <a:t>  nested-name-specifier' template-name</a:t>
            </a:r>
          </a:p>
          <a:p>
            <a:br>
              <a:rPr lang="en-US" sz="4000" dirty="0">
                <a:latin typeface="Manrope" panose="020B0604020202020204" charset="0"/>
              </a:rPr>
            </a:br>
            <a:r>
              <a:rPr lang="en-US" sz="4000" dirty="0">
                <a:latin typeface="Manrope" panose="020B0604020202020204" charset="0"/>
              </a:rPr>
              <a:t>nested-name-specifier:</a:t>
            </a:r>
          </a:p>
          <a:p>
            <a:r>
              <a:rPr lang="en-US" sz="4000" dirty="0">
                <a:latin typeface="Manrope" panose="020B0604020202020204" charset="0"/>
              </a:rPr>
              <a:t>  type-name ::</a:t>
            </a:r>
          </a:p>
          <a:p>
            <a:r>
              <a:rPr lang="en-US" sz="4000" dirty="0">
                <a:latin typeface="Manrope" panose="020B0604020202020204" charset="0"/>
              </a:rPr>
              <a:t>  namespace-name ::</a:t>
            </a:r>
          </a:p>
          <a:p>
            <a:r>
              <a:rPr lang="en-US" sz="4000" dirty="0">
                <a:latin typeface="Manrope" panose="020B0604020202020204" charset="0"/>
              </a:rPr>
              <a:t>  simple-template-id ::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D4EE7F6-1339-47C2-AF7D-4EB98DED489A}"/>
              </a:ext>
            </a:extLst>
          </p:cNvPr>
          <p:cNvSpPr/>
          <p:nvPr/>
        </p:nvSpPr>
        <p:spPr>
          <a:xfrm rot="10800000">
            <a:off x="1338834" y="4900671"/>
            <a:ext cx="484632" cy="978408"/>
          </a:xfrm>
          <a:prstGeom prst="downArrow">
            <a:avLst>
              <a:gd name="adj1" fmla="val 26415"/>
              <a:gd name="adj2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061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 Defeated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94A58-6496-400B-9569-E6492141330E}"/>
              </a:ext>
            </a:extLst>
          </p:cNvPr>
          <p:cNvSpPr/>
          <p:nvPr/>
        </p:nvSpPr>
        <p:spPr>
          <a:xfrm>
            <a:off x="247650" y="3156702"/>
            <a:ext cx="12044996" cy="10193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typedef class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simple-template-id </a:t>
            </a:r>
            <a:r>
              <a:rPr lang="en-US" sz="5400" dirty="0" err="1">
                <a:solidFill>
                  <a:srgbClr val="92D050"/>
                </a:solidFill>
                <a:latin typeface="Consolas" panose="020B0609020204030204" pitchFamily="49" charset="0"/>
              </a:rPr>
              <a:t>pools_t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62F19815-D505-40C0-B4FC-90F2631556F8}"/>
              </a:ext>
            </a:extLst>
          </p:cNvPr>
          <p:cNvSpPr/>
          <p:nvPr/>
        </p:nvSpPr>
        <p:spPr>
          <a:xfrm>
            <a:off x="12477953" y="3888312"/>
            <a:ext cx="11661572" cy="563231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anrope" panose="020B0604020202020204" charset="0"/>
              </a:rPr>
              <a:t>simple-type-specifier:</a:t>
            </a:r>
          </a:p>
          <a:p>
            <a:r>
              <a:rPr lang="en-US" sz="4000" dirty="0">
                <a:latin typeface="Manrope" panose="020B0604020202020204" charset="0"/>
              </a:rPr>
              <a:t>  nested-name-specifier' type-name</a:t>
            </a:r>
          </a:p>
          <a:p>
            <a:r>
              <a:rPr lang="en-US" sz="4000" dirty="0">
                <a:latin typeface="Manrope" panose="020B0604020202020204" charset="0"/>
              </a:rPr>
              <a:t>  nested-name-specifier' simple-template-id</a:t>
            </a:r>
          </a:p>
          <a:p>
            <a:r>
              <a:rPr lang="en-US" sz="4000" dirty="0">
                <a:latin typeface="Manrope" panose="020B0604020202020204" charset="0"/>
              </a:rPr>
              <a:t>  nested-name-specifier' template-name</a:t>
            </a:r>
          </a:p>
          <a:p>
            <a:br>
              <a:rPr lang="en-US" sz="4000" dirty="0">
                <a:latin typeface="Manrope" panose="020B0604020202020204" charset="0"/>
              </a:rPr>
            </a:br>
            <a:r>
              <a:rPr lang="en-US" sz="4000" dirty="0">
                <a:latin typeface="Manrope" panose="020B0604020202020204" charset="0"/>
              </a:rPr>
              <a:t>nested-name-specifier:</a:t>
            </a:r>
          </a:p>
          <a:p>
            <a:r>
              <a:rPr lang="en-US" sz="4000" dirty="0">
                <a:latin typeface="Manrope" panose="020B0604020202020204" charset="0"/>
              </a:rPr>
              <a:t>  type-name ::</a:t>
            </a:r>
          </a:p>
          <a:p>
            <a:r>
              <a:rPr lang="en-US" sz="4000" dirty="0">
                <a:latin typeface="Manrope" panose="020B0604020202020204" charset="0"/>
              </a:rPr>
              <a:t>  namespace-name ::</a:t>
            </a:r>
          </a:p>
          <a:p>
            <a:r>
              <a:rPr lang="en-US" sz="4000" dirty="0">
                <a:latin typeface="Manrope" panose="020B0604020202020204" charset="0"/>
              </a:rPr>
              <a:t>  simple-template-id ::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D4EE7F6-1339-47C2-AF7D-4EB98DED489A}"/>
              </a:ext>
            </a:extLst>
          </p:cNvPr>
          <p:cNvSpPr/>
          <p:nvPr/>
        </p:nvSpPr>
        <p:spPr>
          <a:xfrm rot="10800000">
            <a:off x="8120634" y="4900671"/>
            <a:ext cx="484632" cy="978408"/>
          </a:xfrm>
          <a:prstGeom prst="downArrow">
            <a:avLst>
              <a:gd name="adj1" fmla="val 26415"/>
              <a:gd name="adj2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64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36A7D6-A6F7-4975-BECB-231E0AF2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Grammars. Made-up language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016FBF-A3B4-4469-9806-7BC5237F2C55}"/>
              </a:ext>
            </a:extLst>
          </p:cNvPr>
          <p:cNvSpPr txBox="1"/>
          <p:nvPr/>
        </p:nvSpPr>
        <p:spPr>
          <a:xfrm>
            <a:off x="228597" y="3156701"/>
            <a:ext cx="3200403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Manrope" panose="020B0604020202020204" charset="0"/>
              </a:rPr>
              <a:t>expression-list:</a:t>
            </a:r>
            <a:endParaRPr lang="en-GB" sz="3000" dirty="0">
              <a:latin typeface="Manrope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6C33D3-599F-4F7A-ABDB-DCA289F9A43C}"/>
              </a:ext>
            </a:extLst>
          </p:cNvPr>
          <p:cNvSpPr txBox="1"/>
          <p:nvPr/>
        </p:nvSpPr>
        <p:spPr>
          <a:xfrm>
            <a:off x="552447" y="3675239"/>
            <a:ext cx="3467104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Manrope" panose="020B0604020202020204" charset="0"/>
              </a:rPr>
              <a:t>expression</a:t>
            </a:r>
            <a:endParaRPr lang="en-GB" sz="3000" dirty="0">
              <a:latin typeface="Manrope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429647-5434-42AE-9940-AD769319160B}"/>
              </a:ext>
            </a:extLst>
          </p:cNvPr>
          <p:cNvSpPr txBox="1"/>
          <p:nvPr/>
        </p:nvSpPr>
        <p:spPr>
          <a:xfrm>
            <a:off x="552447" y="4242810"/>
            <a:ext cx="5067303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Manrope" panose="020B0604020202020204" charset="0"/>
              </a:rPr>
              <a:t>expression-list, expression</a:t>
            </a:r>
            <a:endParaRPr lang="en-GB" sz="3000" dirty="0">
              <a:latin typeface="Manrope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F93C79-596A-4797-A49C-EDDF661DDDF6}"/>
              </a:ext>
            </a:extLst>
          </p:cNvPr>
          <p:cNvSpPr txBox="1"/>
          <p:nvPr/>
        </p:nvSpPr>
        <p:spPr>
          <a:xfrm>
            <a:off x="228597" y="5249520"/>
            <a:ext cx="3771903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Manrope" panose="020B0604020202020204" charset="0"/>
              </a:rPr>
              <a:t>expression:</a:t>
            </a:r>
            <a:endParaRPr lang="en-GB" sz="3000" dirty="0">
              <a:latin typeface="Manrope" panose="020B060402020202020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45FE89-3FE0-4EFC-9567-AD59131A4707}"/>
              </a:ext>
            </a:extLst>
          </p:cNvPr>
          <p:cNvSpPr txBox="1"/>
          <p:nvPr/>
        </p:nvSpPr>
        <p:spPr>
          <a:xfrm>
            <a:off x="552447" y="5788948"/>
            <a:ext cx="3467104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Manrope" panose="020B0604020202020204" charset="0"/>
              </a:rPr>
              <a:t>binary-expr</a:t>
            </a:r>
            <a:endParaRPr lang="en-GB" sz="3000" dirty="0">
              <a:latin typeface="Manrope" panose="020B060402020202020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BF9FB9-3D8D-4423-BC21-717EAC403F88}"/>
              </a:ext>
            </a:extLst>
          </p:cNvPr>
          <p:cNvSpPr txBox="1"/>
          <p:nvPr/>
        </p:nvSpPr>
        <p:spPr>
          <a:xfrm>
            <a:off x="228597" y="6693859"/>
            <a:ext cx="3829053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Manrope" panose="020B0604020202020204" charset="0"/>
              </a:rPr>
              <a:t>binary-expr:</a:t>
            </a:r>
            <a:endParaRPr lang="en-GB" sz="3000" dirty="0">
              <a:latin typeface="Manrop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AC7E11-A056-49F0-9940-D89F41F350C8}"/>
              </a:ext>
            </a:extLst>
          </p:cNvPr>
          <p:cNvSpPr txBox="1"/>
          <p:nvPr/>
        </p:nvSpPr>
        <p:spPr>
          <a:xfrm>
            <a:off x="552447" y="7247857"/>
            <a:ext cx="2286003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Manrope" panose="020B0604020202020204" charset="0"/>
              </a:rPr>
              <a:t>id-expr</a:t>
            </a:r>
            <a:endParaRPr lang="en-GB" sz="3000" dirty="0">
              <a:latin typeface="Manrope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735708-33EB-4135-B324-A3F8B783F25B}"/>
              </a:ext>
            </a:extLst>
          </p:cNvPr>
          <p:cNvSpPr txBox="1"/>
          <p:nvPr/>
        </p:nvSpPr>
        <p:spPr>
          <a:xfrm>
            <a:off x="552446" y="7801855"/>
            <a:ext cx="4419604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Manrope" panose="020B0604020202020204" charset="0"/>
              </a:rPr>
              <a:t>binary-expr '$' id-expr</a:t>
            </a:r>
            <a:endParaRPr lang="en-GB" sz="3000" dirty="0">
              <a:latin typeface="Manrope" panose="020B060402020202020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A60FB1-E532-4B96-A372-81FBF13B1F0B}"/>
              </a:ext>
            </a:extLst>
          </p:cNvPr>
          <p:cNvSpPr txBox="1"/>
          <p:nvPr/>
        </p:nvSpPr>
        <p:spPr>
          <a:xfrm>
            <a:off x="228597" y="8728827"/>
            <a:ext cx="4629153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Manrope" panose="020B0604020202020204" charset="0"/>
              </a:rPr>
              <a:t>id-expr: one of </a:t>
            </a:r>
            <a:endParaRPr lang="en-GB" sz="3000" dirty="0">
              <a:latin typeface="Manrope" panose="020B060402020202020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1B59C4-8827-4CC7-8B83-9899A88EAF59}"/>
              </a:ext>
            </a:extLst>
          </p:cNvPr>
          <p:cNvSpPr txBox="1"/>
          <p:nvPr/>
        </p:nvSpPr>
        <p:spPr>
          <a:xfrm>
            <a:off x="552446" y="9297502"/>
            <a:ext cx="2286003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lvl1pPr>
              <a:defRPr sz="4800">
                <a:latin typeface="Manrope" panose="020B0604020202020204" charset="0"/>
              </a:defRPr>
            </a:lvl1pPr>
          </a:lstStyle>
          <a:p>
            <a:r>
              <a:rPr lang="en-US" sz="3000" dirty="0"/>
              <a:t>a b c d</a:t>
            </a:r>
            <a:endParaRPr lang="en-GB" sz="3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A12B1A-56F3-4361-8C2D-40DB373B5346}"/>
              </a:ext>
            </a:extLst>
          </p:cNvPr>
          <p:cNvSpPr/>
          <p:nvPr/>
        </p:nvSpPr>
        <p:spPr>
          <a:xfrm>
            <a:off x="6134100" y="2570262"/>
            <a:ext cx="18024478" cy="103116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a</a:t>
            </a:r>
          </a:p>
          <a:p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a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b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c</a:t>
            </a:r>
          </a:p>
          <a:p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b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c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a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d</a:t>
            </a:r>
          </a:p>
          <a:p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a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b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c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d</a:t>
            </a:r>
            <a:endParaRPr lang="en-GB" sz="60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66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B69F65-2634-4B5F-97C1-DF07774F6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3868" y="4988294"/>
            <a:ext cx="13868400" cy="3323987"/>
          </a:xfrm>
        </p:spPr>
        <p:txBody>
          <a:bodyPr/>
          <a:lstStyle/>
          <a:p>
            <a:r>
              <a:rPr lang="en-US" dirty="0"/>
              <a:t>Questions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D24360-E0C9-46D3-88C0-F2E43EA5A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0587"/>
            <a:ext cx="6983868" cy="7800467"/>
          </a:xfrm>
          <a:prstGeom prst="rect">
            <a:avLst/>
          </a:prstGeom>
          <a:effectLst>
            <a:softEdge rad="215900"/>
          </a:effectLst>
        </p:spPr>
      </p:pic>
    </p:spTree>
    <p:extLst>
      <p:ext uri="{BB962C8B-B14F-4D97-AF65-F5344CB8AC3E}">
        <p14:creationId xmlns:p14="http://schemas.microsoft.com/office/powerpoint/2010/main" val="192176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09C873-B486-4007-B90C-9F45BEEE2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738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988D4B-1402-4811-8694-08BE93BF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Approaches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0CE2AA-825F-4B9D-83BA-32CA72546824}"/>
              </a:ext>
            </a:extLst>
          </p:cNvPr>
          <p:cNvSpPr txBox="1"/>
          <p:nvPr/>
        </p:nvSpPr>
        <p:spPr>
          <a:xfrm>
            <a:off x="1897218" y="4186001"/>
            <a:ext cx="5665632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85000"/>
                  </a:schemeClr>
                </a:solidFill>
                <a:latin typeface="Manrope" panose="020B0604020202020204" charset="0"/>
              </a:rPr>
              <a:t>Descending</a:t>
            </a:r>
            <a:endParaRPr lang="en-GB" sz="4000" dirty="0">
              <a:solidFill>
                <a:schemeClr val="bg1">
                  <a:lumMod val="85000"/>
                </a:schemeClr>
              </a:solidFill>
              <a:latin typeface="Manrope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72A7EA-690F-43DD-A391-543AEE6915BA}"/>
              </a:ext>
            </a:extLst>
          </p:cNvPr>
          <p:cNvSpPr txBox="1"/>
          <p:nvPr/>
        </p:nvSpPr>
        <p:spPr>
          <a:xfrm>
            <a:off x="15346518" y="4186002"/>
            <a:ext cx="5665632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85000"/>
                  </a:schemeClr>
                </a:solidFill>
                <a:latin typeface="Manrope" panose="020B0604020202020204" charset="0"/>
              </a:rPr>
              <a:t>Ascending</a:t>
            </a:r>
            <a:endParaRPr lang="en-GB" sz="4000" dirty="0">
              <a:solidFill>
                <a:schemeClr val="bg1">
                  <a:lumMod val="85000"/>
                </a:schemeClr>
              </a:solidFill>
              <a:latin typeface="Manrope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BB4C26-F712-4C1D-9DFE-B28E484DBC76}"/>
              </a:ext>
            </a:extLst>
          </p:cNvPr>
          <p:cNvSpPr/>
          <p:nvPr/>
        </p:nvSpPr>
        <p:spPr>
          <a:xfrm>
            <a:off x="9244387" y="7365832"/>
            <a:ext cx="3993401" cy="10156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a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b</a:t>
            </a:r>
            <a:r>
              <a:rPr lang="en-US" sz="6000" dirty="0">
                <a:solidFill>
                  <a:srgbClr val="FFFFFF">
                    <a:lumMod val="7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0735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988D4B-1402-4811-8694-08BE93BF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Descending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BB4C26-F712-4C1D-9DFE-B28E484DBC76}"/>
              </a:ext>
            </a:extLst>
          </p:cNvPr>
          <p:cNvSpPr/>
          <p:nvPr/>
        </p:nvSpPr>
        <p:spPr>
          <a:xfrm>
            <a:off x="552447" y="3308182"/>
            <a:ext cx="3993401" cy="10156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a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b</a:t>
            </a:r>
            <a:r>
              <a:rPr lang="en-US" sz="6000" dirty="0">
                <a:solidFill>
                  <a:srgbClr val="FFFFFF">
                    <a:lumMod val="7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c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573A8-C93B-4526-8AD6-AEFA930D8C94}"/>
              </a:ext>
            </a:extLst>
          </p:cNvPr>
          <p:cNvSpPr txBox="1"/>
          <p:nvPr/>
        </p:nvSpPr>
        <p:spPr>
          <a:xfrm>
            <a:off x="552447" y="5148571"/>
            <a:ext cx="457200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expression-list</a:t>
            </a:r>
            <a:endParaRPr lang="en-GB" sz="4000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207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988D4B-1402-4811-8694-08BE93BF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Descending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BB4C26-F712-4C1D-9DFE-B28E484DBC76}"/>
              </a:ext>
            </a:extLst>
          </p:cNvPr>
          <p:cNvSpPr/>
          <p:nvPr/>
        </p:nvSpPr>
        <p:spPr>
          <a:xfrm>
            <a:off x="552447" y="3308182"/>
            <a:ext cx="3993401" cy="10156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a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b</a:t>
            </a:r>
            <a:r>
              <a:rPr lang="en-US" sz="6000" dirty="0">
                <a:solidFill>
                  <a:srgbClr val="FFFFFF">
                    <a:lumMod val="7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c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573A8-C93B-4526-8AD6-AEFA930D8C94}"/>
              </a:ext>
            </a:extLst>
          </p:cNvPr>
          <p:cNvSpPr txBox="1"/>
          <p:nvPr/>
        </p:nvSpPr>
        <p:spPr>
          <a:xfrm>
            <a:off x="552447" y="5148571"/>
            <a:ext cx="2328851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expression-list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 </a:t>
            </a:r>
            <a:r>
              <a:rPr lang="en-US" sz="4800" dirty="0">
                <a:latin typeface="Manrope" panose="020B0604020202020204" charset="0"/>
              </a:rPr>
              <a:t>expression</a:t>
            </a:r>
            <a:endParaRPr lang="en-GB" sz="4000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738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988D4B-1402-4811-8694-08BE93BF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Descending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BB4C26-F712-4C1D-9DFE-B28E484DBC76}"/>
              </a:ext>
            </a:extLst>
          </p:cNvPr>
          <p:cNvSpPr/>
          <p:nvPr/>
        </p:nvSpPr>
        <p:spPr>
          <a:xfrm>
            <a:off x="552447" y="3308182"/>
            <a:ext cx="3993401" cy="10156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a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b</a:t>
            </a:r>
            <a:r>
              <a:rPr lang="en-US" sz="6000" dirty="0">
                <a:solidFill>
                  <a:srgbClr val="FFFFFF">
                    <a:lumMod val="7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c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573A8-C93B-4526-8AD6-AEFA930D8C94}"/>
              </a:ext>
            </a:extLst>
          </p:cNvPr>
          <p:cNvSpPr txBox="1"/>
          <p:nvPr/>
        </p:nvSpPr>
        <p:spPr>
          <a:xfrm>
            <a:off x="552447" y="5148571"/>
            <a:ext cx="2328851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expression-list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 </a:t>
            </a:r>
            <a:r>
              <a:rPr lang="en-US" sz="4800" dirty="0">
                <a:latin typeface="Manrope" panose="020B0604020202020204" charset="0"/>
              </a:rPr>
              <a:t>expression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 </a:t>
            </a:r>
            <a:r>
              <a:rPr lang="en-US" sz="4800" dirty="0">
                <a:latin typeface="Manrope" panose="020B0604020202020204" charset="0"/>
              </a:rPr>
              <a:t>binary-expr</a:t>
            </a:r>
            <a:endParaRPr lang="en-GB" sz="4000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790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9176DE-275B-4D51-9E47-41AC712CF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49" y="1284038"/>
            <a:ext cx="7696201" cy="1323439"/>
          </a:xfrm>
        </p:spPr>
        <p:txBody>
          <a:bodyPr/>
          <a:lstStyle/>
          <a:p>
            <a:r>
              <a:rPr lang="en-US" dirty="0"/>
              <a:t>Yuri Minaev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974BE7-2927-4A68-B11E-7BCA1F77EB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2449" y="2626828"/>
            <a:ext cx="7926531" cy="892552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Architect at PVS-Studio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F58606E4-694B-4F90-8409-587530826AB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1376" b="1376"/>
          <a:stretch>
            <a:fillRect/>
          </a:stretch>
        </p:blipFill>
        <p:spPr>
          <a:xfrm>
            <a:off x="17564749" y="3249691"/>
            <a:ext cx="6409155" cy="640915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0AD2C4-7143-4965-9A6F-684582C14E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0" t="9806" r="18778" b="19854"/>
          <a:stretch/>
        </p:blipFill>
        <p:spPr>
          <a:xfrm>
            <a:off x="3495153" y="3959050"/>
            <a:ext cx="4983827" cy="918635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507A5D-9DAC-4A57-878F-A2F1CDAD20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8977658" y="496026"/>
            <a:ext cx="6409155" cy="604670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6CD24A-5AB1-4A25-BB17-396D745B5A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2" r="23624" b="12779"/>
          <a:stretch/>
        </p:blipFill>
        <p:spPr>
          <a:xfrm>
            <a:off x="8989009" y="6542733"/>
            <a:ext cx="6409155" cy="6911204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21390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988D4B-1402-4811-8694-08BE93BF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Descending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BB4C26-F712-4C1D-9DFE-B28E484DBC76}"/>
              </a:ext>
            </a:extLst>
          </p:cNvPr>
          <p:cNvSpPr/>
          <p:nvPr/>
        </p:nvSpPr>
        <p:spPr>
          <a:xfrm>
            <a:off x="552447" y="3308182"/>
            <a:ext cx="3993401" cy="10156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a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b</a:t>
            </a:r>
            <a:r>
              <a:rPr lang="en-US" sz="6000" dirty="0">
                <a:solidFill>
                  <a:srgbClr val="FFFFFF">
                    <a:lumMod val="7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c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573A8-C93B-4526-8AD6-AEFA930D8C94}"/>
              </a:ext>
            </a:extLst>
          </p:cNvPr>
          <p:cNvSpPr txBox="1"/>
          <p:nvPr/>
        </p:nvSpPr>
        <p:spPr>
          <a:xfrm>
            <a:off x="552447" y="5148571"/>
            <a:ext cx="2328851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expression-list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 </a:t>
            </a:r>
            <a:r>
              <a:rPr lang="en-US" sz="4800" dirty="0">
                <a:latin typeface="Manrope" panose="020B0604020202020204" charset="0"/>
              </a:rPr>
              <a:t>expression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 </a:t>
            </a:r>
            <a:r>
              <a:rPr lang="en-US" sz="4800" dirty="0">
                <a:latin typeface="Manrope" panose="020B0604020202020204" charset="0"/>
              </a:rPr>
              <a:t>binary-expr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 </a:t>
            </a:r>
            <a:r>
              <a:rPr lang="en-US" sz="4800" dirty="0">
                <a:latin typeface="Manrope" panose="020B0604020202020204" charset="0"/>
              </a:rPr>
              <a:t>id-expr</a:t>
            </a:r>
            <a:endParaRPr lang="en-GB" sz="4000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797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988D4B-1402-4811-8694-08BE93BF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Descending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BB4C26-F712-4C1D-9DFE-B28E484DBC76}"/>
              </a:ext>
            </a:extLst>
          </p:cNvPr>
          <p:cNvSpPr/>
          <p:nvPr/>
        </p:nvSpPr>
        <p:spPr>
          <a:xfrm>
            <a:off x="552447" y="3308182"/>
            <a:ext cx="3993401" cy="10156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b</a:t>
            </a:r>
            <a:r>
              <a:rPr lang="en-US" sz="6000" dirty="0">
                <a:solidFill>
                  <a:srgbClr val="FFFFFF">
                    <a:lumMod val="7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c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573A8-C93B-4526-8AD6-AEFA930D8C94}"/>
              </a:ext>
            </a:extLst>
          </p:cNvPr>
          <p:cNvSpPr txBox="1"/>
          <p:nvPr/>
        </p:nvSpPr>
        <p:spPr>
          <a:xfrm>
            <a:off x="552447" y="5148571"/>
            <a:ext cx="2328851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expression-list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 </a:t>
            </a:r>
            <a:r>
              <a:rPr lang="en-US" sz="4800" dirty="0">
                <a:latin typeface="Manrope" panose="020B0604020202020204" charset="0"/>
              </a:rPr>
              <a:t>expression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 </a:t>
            </a:r>
            <a:r>
              <a:rPr lang="en-US" sz="4800" dirty="0">
                <a:latin typeface="Manrope" panose="020B0604020202020204" charset="0"/>
              </a:rPr>
              <a:t>binary-expr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 </a:t>
            </a:r>
            <a:r>
              <a:rPr lang="en-US" sz="4800" dirty="0">
                <a:latin typeface="Manrope" panose="020B0604020202020204" charset="0"/>
              </a:rPr>
              <a:t>id-expr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 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a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27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988D4B-1402-4811-8694-08BE93BF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Descending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BB4C26-F712-4C1D-9DFE-B28E484DBC76}"/>
              </a:ext>
            </a:extLst>
          </p:cNvPr>
          <p:cNvSpPr/>
          <p:nvPr/>
        </p:nvSpPr>
        <p:spPr>
          <a:xfrm>
            <a:off x="552447" y="3308182"/>
            <a:ext cx="3993401" cy="10156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b</a:t>
            </a:r>
            <a:r>
              <a:rPr lang="en-US" sz="6000" dirty="0">
                <a:solidFill>
                  <a:srgbClr val="FFFFFF">
                    <a:lumMod val="7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c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573A8-C93B-4526-8AD6-AEFA930D8C94}"/>
              </a:ext>
            </a:extLst>
          </p:cNvPr>
          <p:cNvSpPr txBox="1"/>
          <p:nvPr/>
        </p:nvSpPr>
        <p:spPr>
          <a:xfrm>
            <a:off x="552447" y="4757193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a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C4B26-F93A-462E-8D6D-725829EEAD17}"/>
              </a:ext>
            </a:extLst>
          </p:cNvPr>
          <p:cNvSpPr txBox="1"/>
          <p:nvPr/>
        </p:nvSpPr>
        <p:spPr>
          <a:xfrm>
            <a:off x="546215" y="5977436"/>
            <a:ext cx="2328851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894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988D4B-1402-4811-8694-08BE93BF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Descending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BB4C26-F712-4C1D-9DFE-B28E484DBC76}"/>
              </a:ext>
            </a:extLst>
          </p:cNvPr>
          <p:cNvSpPr/>
          <p:nvPr/>
        </p:nvSpPr>
        <p:spPr>
          <a:xfrm>
            <a:off x="552447" y="3308182"/>
            <a:ext cx="3993401" cy="10156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b</a:t>
            </a:r>
            <a:r>
              <a:rPr lang="en-US" sz="6000" dirty="0">
                <a:solidFill>
                  <a:srgbClr val="FFFFFF">
                    <a:lumMod val="7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c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573A8-C93B-4526-8AD6-AEFA930D8C94}"/>
              </a:ext>
            </a:extLst>
          </p:cNvPr>
          <p:cNvSpPr txBox="1"/>
          <p:nvPr/>
        </p:nvSpPr>
        <p:spPr>
          <a:xfrm>
            <a:off x="552447" y="4757193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a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C4B26-F93A-462E-8D6D-725829EEAD17}"/>
              </a:ext>
            </a:extLst>
          </p:cNvPr>
          <p:cNvSpPr txBox="1"/>
          <p:nvPr/>
        </p:nvSpPr>
        <p:spPr>
          <a:xfrm>
            <a:off x="546215" y="5977436"/>
            <a:ext cx="2328851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 </a:t>
            </a:r>
            <a:r>
              <a:rPr lang="en-US" sz="48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336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988D4B-1402-4811-8694-08BE93BF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Descending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BB4C26-F712-4C1D-9DFE-B28E484DBC76}"/>
              </a:ext>
            </a:extLst>
          </p:cNvPr>
          <p:cNvSpPr/>
          <p:nvPr/>
        </p:nvSpPr>
        <p:spPr>
          <a:xfrm>
            <a:off x="552447" y="3308182"/>
            <a:ext cx="3993401" cy="10156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6000" dirty="0">
                <a:solidFill>
                  <a:srgbClr val="FFFFFF">
                    <a:lumMod val="7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c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573A8-C93B-4526-8AD6-AEFA930D8C94}"/>
              </a:ext>
            </a:extLst>
          </p:cNvPr>
          <p:cNvSpPr txBox="1"/>
          <p:nvPr/>
        </p:nvSpPr>
        <p:spPr>
          <a:xfrm>
            <a:off x="552447" y="4757193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a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C4B26-F93A-462E-8D6D-725829EEAD17}"/>
              </a:ext>
            </a:extLst>
          </p:cNvPr>
          <p:cNvSpPr txBox="1"/>
          <p:nvPr/>
        </p:nvSpPr>
        <p:spPr>
          <a:xfrm>
            <a:off x="546215" y="5977436"/>
            <a:ext cx="2328851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 </a:t>
            </a:r>
            <a:r>
              <a:rPr lang="en-US" sz="4800" dirty="0">
                <a:solidFill>
                  <a:srgbClr val="92D050"/>
                </a:solidFill>
                <a:latin typeface="Consolas" panose="020B0609020204030204" pitchFamily="49" charset="0"/>
              </a:rPr>
              <a:t>$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</a:t>
            </a:r>
            <a:r>
              <a:rPr lang="en-US" sz="4000" dirty="0">
                <a:solidFill>
                  <a:srgbClr val="FF0000"/>
                </a:solidFill>
                <a:latin typeface="Manrope" panose="020B0604020202020204" charset="0"/>
              </a:rPr>
              <a:t> </a:t>
            </a:r>
            <a:r>
              <a:rPr lang="en-US" sz="4800" dirty="0">
                <a:latin typeface="Manrope" panose="020B0604020202020204" charset="0"/>
              </a:rPr>
              <a:t>id-expr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 b</a:t>
            </a:r>
            <a:endParaRPr lang="en-GB" sz="48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144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988D4B-1402-4811-8694-08BE93BF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Descending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BB4C26-F712-4C1D-9DFE-B28E484DBC76}"/>
              </a:ext>
            </a:extLst>
          </p:cNvPr>
          <p:cNvSpPr/>
          <p:nvPr/>
        </p:nvSpPr>
        <p:spPr>
          <a:xfrm>
            <a:off x="552447" y="3308182"/>
            <a:ext cx="3993401" cy="10156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6000" dirty="0">
                <a:solidFill>
                  <a:srgbClr val="FFFFFF">
                    <a:lumMod val="7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c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573A8-C93B-4526-8AD6-AEFA930D8C94}"/>
              </a:ext>
            </a:extLst>
          </p:cNvPr>
          <p:cNvSpPr txBox="1"/>
          <p:nvPr/>
        </p:nvSpPr>
        <p:spPr>
          <a:xfrm>
            <a:off x="7199119" y="6442501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a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35A752-EBBC-45F3-ACF1-3858A40843E8}"/>
              </a:ext>
            </a:extLst>
          </p:cNvPr>
          <p:cNvSpPr txBox="1"/>
          <p:nvPr/>
        </p:nvSpPr>
        <p:spPr>
          <a:xfrm>
            <a:off x="11980672" y="6442501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b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469E8-3FE1-4C2B-B3D3-3E650CEA0BDF}"/>
              </a:ext>
            </a:extLst>
          </p:cNvPr>
          <p:cNvSpPr txBox="1"/>
          <p:nvPr/>
        </p:nvSpPr>
        <p:spPr>
          <a:xfrm>
            <a:off x="8820147" y="4757192"/>
            <a:ext cx="4781553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 {</a:t>
            </a:r>
            <a:r>
              <a:rPr lang="en-US" sz="48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AEB1B-EDB7-4048-9A29-DE2DDDA829A4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8820147" y="5588189"/>
            <a:ext cx="2390777" cy="8543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7C0857-8B81-4440-926D-2C88449E26BA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11210924" y="5588189"/>
            <a:ext cx="2390776" cy="8543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88EA042-D0F6-4E92-81E8-E97950D55A68}"/>
              </a:ext>
            </a:extLst>
          </p:cNvPr>
          <p:cNvSpPr txBox="1"/>
          <p:nvPr/>
        </p:nvSpPr>
        <p:spPr>
          <a:xfrm>
            <a:off x="336415" y="8549692"/>
            <a:ext cx="2328851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</a:t>
            </a:r>
            <a:endParaRPr lang="en-GB" sz="48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538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988D4B-1402-4811-8694-08BE93BF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Descending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BB4C26-F712-4C1D-9DFE-B28E484DBC76}"/>
              </a:ext>
            </a:extLst>
          </p:cNvPr>
          <p:cNvSpPr/>
          <p:nvPr/>
        </p:nvSpPr>
        <p:spPr>
          <a:xfrm>
            <a:off x="552447" y="3308182"/>
            <a:ext cx="3993401" cy="10156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6000" dirty="0">
                <a:solidFill>
                  <a:srgbClr val="FFFFFF">
                    <a:lumMod val="7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 c</a:t>
            </a:r>
            <a:endParaRPr lang="en-GB" sz="60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573A8-C93B-4526-8AD6-AEFA930D8C94}"/>
              </a:ext>
            </a:extLst>
          </p:cNvPr>
          <p:cNvSpPr txBox="1"/>
          <p:nvPr/>
        </p:nvSpPr>
        <p:spPr>
          <a:xfrm>
            <a:off x="7199119" y="6442501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a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35A752-EBBC-45F3-ACF1-3858A40843E8}"/>
              </a:ext>
            </a:extLst>
          </p:cNvPr>
          <p:cNvSpPr txBox="1"/>
          <p:nvPr/>
        </p:nvSpPr>
        <p:spPr>
          <a:xfrm>
            <a:off x="11980672" y="6442501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b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469E8-3FE1-4C2B-B3D3-3E650CEA0BDF}"/>
              </a:ext>
            </a:extLst>
          </p:cNvPr>
          <p:cNvSpPr txBox="1"/>
          <p:nvPr/>
        </p:nvSpPr>
        <p:spPr>
          <a:xfrm>
            <a:off x="8820147" y="4757192"/>
            <a:ext cx="4781553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 {</a:t>
            </a:r>
            <a:r>
              <a:rPr lang="en-US" sz="48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AEB1B-EDB7-4048-9A29-DE2DDDA829A4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8820147" y="5588189"/>
            <a:ext cx="2390777" cy="8543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7C0857-8B81-4440-926D-2C88449E26BA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11210924" y="5588189"/>
            <a:ext cx="2390776" cy="8543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88EA042-D0F6-4E92-81E8-E97950D55A68}"/>
              </a:ext>
            </a:extLst>
          </p:cNvPr>
          <p:cNvSpPr txBox="1"/>
          <p:nvPr/>
        </p:nvSpPr>
        <p:spPr>
          <a:xfrm>
            <a:off x="336415" y="8549692"/>
            <a:ext cx="2328851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 </a:t>
            </a:r>
            <a:r>
              <a:rPr lang="en-US" sz="4800" dirty="0">
                <a:solidFill>
                  <a:srgbClr val="92D050"/>
                </a:solidFill>
                <a:latin typeface="Consolas" panose="020B0609020204030204" pitchFamily="49" charset="0"/>
              </a:rPr>
              <a:t>$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</a:t>
            </a:r>
            <a:r>
              <a:rPr lang="en-US" sz="4000" dirty="0">
                <a:solidFill>
                  <a:srgbClr val="FF0000"/>
                </a:solidFill>
                <a:latin typeface="Manrope" panose="020B0604020202020204" charset="0"/>
              </a:rPr>
              <a:t> </a:t>
            </a:r>
            <a:r>
              <a:rPr lang="en-US" sz="4800" dirty="0">
                <a:latin typeface="Manrope" panose="020B0604020202020204" charset="0"/>
              </a:rPr>
              <a:t>id-expr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 c</a:t>
            </a:r>
            <a:endParaRPr lang="en-GB" sz="48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366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988D4B-1402-4811-8694-08BE93BF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Descending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BB4C26-F712-4C1D-9DFE-B28E484DBC76}"/>
              </a:ext>
            </a:extLst>
          </p:cNvPr>
          <p:cNvSpPr/>
          <p:nvPr/>
        </p:nvSpPr>
        <p:spPr>
          <a:xfrm>
            <a:off x="552447" y="3308182"/>
            <a:ext cx="3993401" cy="10156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6000" dirty="0">
                <a:solidFill>
                  <a:srgbClr val="FFFFFF">
                    <a:lumMod val="7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 c</a:t>
            </a:r>
            <a:endParaRPr lang="en-GB" sz="60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573A8-C93B-4526-8AD6-AEFA930D8C94}"/>
              </a:ext>
            </a:extLst>
          </p:cNvPr>
          <p:cNvSpPr txBox="1"/>
          <p:nvPr/>
        </p:nvSpPr>
        <p:spPr>
          <a:xfrm>
            <a:off x="3187316" y="9185701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a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35A752-EBBC-45F3-ACF1-3858A40843E8}"/>
              </a:ext>
            </a:extLst>
          </p:cNvPr>
          <p:cNvSpPr txBox="1"/>
          <p:nvPr/>
        </p:nvSpPr>
        <p:spPr>
          <a:xfrm>
            <a:off x="7968869" y="9185701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b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469E8-3FE1-4C2B-B3D3-3E650CEA0BDF}"/>
              </a:ext>
            </a:extLst>
          </p:cNvPr>
          <p:cNvSpPr txBox="1"/>
          <p:nvPr/>
        </p:nvSpPr>
        <p:spPr>
          <a:xfrm>
            <a:off x="4808344" y="7500392"/>
            <a:ext cx="4781553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 {</a:t>
            </a:r>
            <a:r>
              <a:rPr lang="en-US" sz="48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AEB1B-EDB7-4048-9A29-DE2DDDA829A4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4808344" y="8331389"/>
            <a:ext cx="2390777" cy="8543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7C0857-8B81-4440-926D-2C88449E26BA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7199121" y="8331389"/>
            <a:ext cx="2390776" cy="8543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C5D08D-3B1F-4511-A98C-A9C70FBC139E}"/>
              </a:ext>
            </a:extLst>
          </p:cNvPr>
          <p:cNvSpPr txBox="1"/>
          <p:nvPr/>
        </p:nvSpPr>
        <p:spPr>
          <a:xfrm>
            <a:off x="13436219" y="7500391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c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68F2B2-2991-463D-9317-2A228D8317FF}"/>
              </a:ext>
            </a:extLst>
          </p:cNvPr>
          <p:cNvSpPr txBox="1"/>
          <p:nvPr/>
        </p:nvSpPr>
        <p:spPr>
          <a:xfrm>
            <a:off x="552447" y="11540542"/>
            <a:ext cx="2328851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-&gt; </a:t>
            </a:r>
            <a:r>
              <a:rPr lang="en-US" sz="48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endParaRPr lang="en-GB" sz="48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224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988D4B-1402-4811-8694-08BE93BF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Descending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BB4C26-F712-4C1D-9DFE-B28E484DBC76}"/>
              </a:ext>
            </a:extLst>
          </p:cNvPr>
          <p:cNvSpPr/>
          <p:nvPr/>
        </p:nvSpPr>
        <p:spPr>
          <a:xfrm>
            <a:off x="552447" y="3308182"/>
            <a:ext cx="3993401" cy="10156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6000" dirty="0">
                <a:solidFill>
                  <a:srgbClr val="FFFFFF">
                    <a:lumMod val="7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 c</a:t>
            </a:r>
            <a:endParaRPr lang="en-GB" sz="60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573A8-C93B-4526-8AD6-AEFA930D8C94}"/>
              </a:ext>
            </a:extLst>
          </p:cNvPr>
          <p:cNvSpPr txBox="1"/>
          <p:nvPr/>
        </p:nvSpPr>
        <p:spPr>
          <a:xfrm>
            <a:off x="3187316" y="9185701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a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35A752-EBBC-45F3-ACF1-3858A40843E8}"/>
              </a:ext>
            </a:extLst>
          </p:cNvPr>
          <p:cNvSpPr txBox="1"/>
          <p:nvPr/>
        </p:nvSpPr>
        <p:spPr>
          <a:xfrm>
            <a:off x="7968869" y="9185701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b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469E8-3FE1-4C2B-B3D3-3E650CEA0BDF}"/>
              </a:ext>
            </a:extLst>
          </p:cNvPr>
          <p:cNvSpPr txBox="1"/>
          <p:nvPr/>
        </p:nvSpPr>
        <p:spPr>
          <a:xfrm>
            <a:off x="4808344" y="7500392"/>
            <a:ext cx="4781553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 {</a:t>
            </a:r>
            <a:r>
              <a:rPr lang="en-US" sz="48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AEB1B-EDB7-4048-9A29-DE2DDDA829A4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4808344" y="8331389"/>
            <a:ext cx="2390777" cy="8543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7C0857-8B81-4440-926D-2C88449E26BA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7199121" y="8331389"/>
            <a:ext cx="2390776" cy="8543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C5D08D-3B1F-4511-A98C-A9C70FBC139E}"/>
              </a:ext>
            </a:extLst>
          </p:cNvPr>
          <p:cNvSpPr txBox="1"/>
          <p:nvPr/>
        </p:nvSpPr>
        <p:spPr>
          <a:xfrm>
            <a:off x="13436219" y="7500391"/>
            <a:ext cx="3242055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id-expr {</a:t>
            </a:r>
            <a:r>
              <a:rPr lang="en-US" sz="4800" dirty="0">
                <a:solidFill>
                  <a:srgbClr val="0070C0"/>
                </a:solidFill>
                <a:latin typeface="Manrope" panose="020B0604020202020204" charset="0"/>
              </a:rPr>
              <a:t>c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E1D35B-C30C-4923-9E2F-B8BAF53CAAD0}"/>
              </a:ext>
            </a:extLst>
          </p:cNvPr>
          <p:cNvSpPr txBox="1"/>
          <p:nvPr/>
        </p:nvSpPr>
        <p:spPr>
          <a:xfrm>
            <a:off x="8820147" y="5015502"/>
            <a:ext cx="4781553" cy="83099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 {</a:t>
            </a:r>
            <a:r>
              <a:rPr lang="en-US" sz="48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4800" dirty="0">
                <a:latin typeface="Manrope" panose="020B0604020202020204" charset="0"/>
              </a:rPr>
              <a:t>}</a:t>
            </a:r>
            <a:endParaRPr lang="en-GB" sz="4000" dirty="0">
              <a:solidFill>
                <a:srgbClr val="0070C0"/>
              </a:solidFill>
              <a:latin typeface="Manrope" panose="020B060402020202020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F44D29-281B-4FF6-9202-6463B1C390C3}"/>
              </a:ext>
            </a:extLst>
          </p:cNvPr>
          <p:cNvCxnSpPr>
            <a:cxnSpLocks/>
            <a:stCxn id="14" idx="2"/>
            <a:endCxn id="9" idx="0"/>
          </p:cNvCxnSpPr>
          <p:nvPr/>
        </p:nvCxnSpPr>
        <p:spPr>
          <a:xfrm flipH="1">
            <a:off x="7199121" y="5846499"/>
            <a:ext cx="4011803" cy="16538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5D4F83-F29B-4533-ADAD-79C57E71AB9F}"/>
              </a:ext>
            </a:extLst>
          </p:cNvPr>
          <p:cNvCxnSpPr>
            <a:cxnSpLocks/>
            <a:stCxn id="14" idx="2"/>
            <a:endCxn id="12" idx="0"/>
          </p:cNvCxnSpPr>
          <p:nvPr/>
        </p:nvCxnSpPr>
        <p:spPr>
          <a:xfrm>
            <a:off x="11210924" y="5846499"/>
            <a:ext cx="3846323" cy="165389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962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Descending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3CCC12-7920-49B2-AE12-FBE0D69711FC}"/>
              </a:ext>
            </a:extLst>
          </p:cNvPr>
          <p:cNvSpPr/>
          <p:nvPr/>
        </p:nvSpPr>
        <p:spPr>
          <a:xfrm>
            <a:off x="274320" y="2560320"/>
            <a:ext cx="23910928" cy="103116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// binary-expr: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//   id-expr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//   binary-expr '$' id-expr</a:t>
            </a:r>
          </a:p>
        </p:txBody>
      </p:sp>
    </p:spTree>
    <p:extLst>
      <p:ext uri="{BB962C8B-B14F-4D97-AF65-F5344CB8AC3E}">
        <p14:creationId xmlns:p14="http://schemas.microsoft.com/office/powerpoint/2010/main" val="194206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36A7D6-A6F7-4975-BECB-231E0AF2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What is it about?</a:t>
            </a:r>
            <a:endParaRPr lang="en-GB" dirty="0"/>
          </a:p>
        </p:txBody>
      </p:sp>
      <p:sp>
        <p:nvSpPr>
          <p:cNvPr id="8" name="Прямоугольник 54">
            <a:extLst>
              <a:ext uri="{FF2B5EF4-FFF2-40B4-BE49-F238E27FC236}">
                <a16:creationId xmlns:a16="http://schemas.microsoft.com/office/drawing/2014/main" id="{0FFE8CB7-8C2F-4F52-8567-50B30F153401}"/>
              </a:ext>
            </a:extLst>
          </p:cNvPr>
          <p:cNvSpPr/>
          <p:nvPr/>
        </p:nvSpPr>
        <p:spPr>
          <a:xfrm>
            <a:off x="552447" y="3478794"/>
            <a:ext cx="87578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en-US" sz="40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0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left 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40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seconds 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40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60</a:t>
            </a:r>
            <a:endParaRPr lang="en-US" sz="40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0B17C61-07B0-445A-9E88-2DA1927CE42D}"/>
              </a:ext>
            </a:extLst>
          </p:cNvPr>
          <p:cNvSpPr/>
          <p:nvPr/>
        </p:nvSpPr>
        <p:spPr>
          <a:xfrm>
            <a:off x="11040572" y="359042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967080-4235-4CEE-BEE8-C7C33C5D5572}"/>
              </a:ext>
            </a:extLst>
          </p:cNvPr>
          <p:cNvSpPr txBox="1"/>
          <p:nvPr/>
        </p:nvSpPr>
        <p:spPr>
          <a:xfrm>
            <a:off x="12603318" y="3478117"/>
            <a:ext cx="2956884" cy="7078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bg1">
                    <a:lumMod val="85000"/>
                  </a:schemeClr>
                </a:solidFill>
                <a:latin typeface="Manrope" panose="020B0604020202020204" charset="0"/>
              </a:rPr>
              <a:t>Lexer</a:t>
            </a:r>
            <a:endParaRPr lang="en-GB" sz="4000" dirty="0">
              <a:solidFill>
                <a:schemeClr val="bg1">
                  <a:lumMod val="85000"/>
                </a:schemeClr>
              </a:solidFill>
              <a:latin typeface="Manrope" panose="020B0604020202020204" charset="0"/>
            </a:endParaRPr>
          </a:p>
        </p:txBody>
      </p:sp>
      <p:sp>
        <p:nvSpPr>
          <p:cNvPr id="13" name="Прямоугольник 10">
            <a:extLst>
              <a:ext uri="{FF2B5EF4-FFF2-40B4-BE49-F238E27FC236}">
                <a16:creationId xmlns:a16="http://schemas.microsoft.com/office/drawing/2014/main" id="{DF22FCC8-4898-4B94-8396-9C0BBEED43FC}"/>
              </a:ext>
            </a:extLst>
          </p:cNvPr>
          <p:cNvSpPr/>
          <p:nvPr/>
        </p:nvSpPr>
        <p:spPr>
          <a:xfrm>
            <a:off x="466026" y="4780919"/>
            <a:ext cx="89306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&lt;id&gt; 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40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&lt;id&gt; &lt;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+&gt;</a:t>
            </a:r>
            <a:r>
              <a:rPr lang="en-US" sz="40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&lt;id&gt; &lt;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*&gt;</a:t>
            </a:r>
            <a:r>
              <a:rPr lang="en-US" sz="40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sz="40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60&gt;</a:t>
            </a:r>
            <a:endParaRPr lang="en-US" sz="40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C3733EF-D63B-44C1-96A0-FAF9B824F94F}"/>
              </a:ext>
            </a:extLst>
          </p:cNvPr>
          <p:cNvSpPr/>
          <p:nvPr/>
        </p:nvSpPr>
        <p:spPr>
          <a:xfrm>
            <a:off x="11040572" y="48911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43ED9-DC68-4886-BE4D-A9A0833703F0}"/>
              </a:ext>
            </a:extLst>
          </p:cNvPr>
          <p:cNvSpPr txBox="1"/>
          <p:nvPr/>
        </p:nvSpPr>
        <p:spPr>
          <a:xfrm>
            <a:off x="12603318" y="4778888"/>
            <a:ext cx="2956884" cy="7078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  <a:latin typeface="Manrope" panose="020B0604020202020204" charset="0"/>
              </a:defRPr>
            </a:lvl1pPr>
          </a:lstStyle>
          <a:p>
            <a:r>
              <a:rPr lang="en-US"/>
              <a:t>Parser</a:t>
            </a:r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40AB1EB-2024-4880-8C14-A4AB039F29D8}"/>
              </a:ext>
            </a:extLst>
          </p:cNvPr>
          <p:cNvGrpSpPr/>
          <p:nvPr/>
        </p:nvGrpSpPr>
        <p:grpSpPr>
          <a:xfrm>
            <a:off x="8953500" y="5486774"/>
            <a:ext cx="5128260" cy="4339410"/>
            <a:chOff x="8953500" y="5486774"/>
            <a:chExt cx="5128260" cy="4339410"/>
          </a:xfrm>
        </p:grpSpPr>
        <p:sp>
          <p:nvSpPr>
            <p:cNvPr id="16" name="Smiley Face 15">
              <a:extLst>
                <a:ext uri="{FF2B5EF4-FFF2-40B4-BE49-F238E27FC236}">
                  <a16:creationId xmlns:a16="http://schemas.microsoft.com/office/drawing/2014/main" id="{BF3786E9-8043-4472-B6E2-BC131C85905C}"/>
                </a:ext>
              </a:extLst>
            </p:cNvPr>
            <p:cNvSpPr/>
            <p:nvPr/>
          </p:nvSpPr>
          <p:spPr>
            <a:xfrm>
              <a:off x="8953500" y="7739112"/>
              <a:ext cx="2087072" cy="2087072"/>
            </a:xfrm>
            <a:prstGeom prst="smileyFac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94C452A-0F68-422C-B69C-82E6B1CB774F}"/>
                </a:ext>
              </a:extLst>
            </p:cNvPr>
            <p:cNvCxnSpPr>
              <a:stCxn id="15" idx="2"/>
              <a:endCxn id="16" idx="7"/>
            </p:cNvCxnSpPr>
            <p:nvPr/>
          </p:nvCxnSpPr>
          <p:spPr>
            <a:xfrm flipH="1">
              <a:off x="10734927" y="5486774"/>
              <a:ext cx="3346833" cy="2557983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9AC95C-5D88-4848-82F0-750B0F7EDAC9}"/>
              </a:ext>
            </a:extLst>
          </p:cNvPr>
          <p:cNvGrpSpPr/>
          <p:nvPr/>
        </p:nvGrpSpPr>
        <p:grpSpPr>
          <a:xfrm>
            <a:off x="14081760" y="5486774"/>
            <a:ext cx="5984298" cy="4339410"/>
            <a:chOff x="14081760" y="5486774"/>
            <a:chExt cx="5984298" cy="4339410"/>
          </a:xfrm>
        </p:grpSpPr>
        <p:sp>
          <p:nvSpPr>
            <p:cNvPr id="18" name="Smiley Face 17">
              <a:extLst>
                <a:ext uri="{FF2B5EF4-FFF2-40B4-BE49-F238E27FC236}">
                  <a16:creationId xmlns:a16="http://schemas.microsoft.com/office/drawing/2014/main" id="{26F1FAE0-61EB-4E0B-89D9-3EA8618C69DC}"/>
                </a:ext>
              </a:extLst>
            </p:cNvPr>
            <p:cNvSpPr/>
            <p:nvPr/>
          </p:nvSpPr>
          <p:spPr>
            <a:xfrm>
              <a:off x="17978986" y="7739112"/>
              <a:ext cx="2087072" cy="2087072"/>
            </a:xfrm>
            <a:prstGeom prst="smileyFace">
              <a:avLst>
                <a:gd name="adj" fmla="val -4653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58A19D-15A4-4ABA-8921-DE546A952803}"/>
                </a:ext>
              </a:extLst>
            </p:cNvPr>
            <p:cNvCxnSpPr>
              <a:cxnSpLocks/>
              <a:stCxn id="15" idx="2"/>
              <a:endCxn id="18" idx="1"/>
            </p:cNvCxnSpPr>
            <p:nvPr/>
          </p:nvCxnSpPr>
          <p:spPr>
            <a:xfrm>
              <a:off x="14081760" y="5486774"/>
              <a:ext cx="4202871" cy="2557983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158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3" grpId="0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Descending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3CCC12-7920-49B2-AE12-FBE0D69711FC}"/>
              </a:ext>
            </a:extLst>
          </p:cNvPr>
          <p:cNvSpPr/>
          <p:nvPr/>
        </p:nvSpPr>
        <p:spPr>
          <a:xfrm>
            <a:off x="274320" y="2560320"/>
            <a:ext cx="23910928" cy="103116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// binary-expr: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//   id-expr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//   binary-expr '$' id-expr</a:t>
            </a:r>
          </a:p>
          <a:p>
            <a:r>
              <a:rPr lang="en-US" sz="4000" dirty="0" err="1">
                <a:solidFill>
                  <a:srgbClr val="92D050"/>
                </a:solidFill>
                <a:latin typeface="Consolas" panose="020B0609020204030204" pitchFamily="49" charset="0"/>
              </a:rPr>
              <a:t>ast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binary_expr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GB" sz="40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endParaRPr lang="en-US" sz="4000" dirty="0">
              <a:solidFill>
                <a:schemeClr val="accent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390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Descending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3CCC12-7920-49B2-AE12-FBE0D69711FC}"/>
              </a:ext>
            </a:extLst>
          </p:cNvPr>
          <p:cNvSpPr/>
          <p:nvPr/>
        </p:nvSpPr>
        <p:spPr>
          <a:xfrm>
            <a:off x="274320" y="2560320"/>
            <a:ext cx="23910928" cy="103116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// binary-expr: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//   id-expr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//   binary-expr '$' id-expr</a:t>
            </a:r>
          </a:p>
          <a:p>
            <a:r>
              <a:rPr lang="en-US" sz="4000" dirty="0" err="1">
                <a:solidFill>
                  <a:srgbClr val="92D050"/>
                </a:solidFill>
                <a:latin typeface="Consolas" panose="020B0609020204030204" pitchFamily="49" charset="0"/>
              </a:rPr>
              <a:t>ast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binary_expr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auto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lhs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id_expr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return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lhs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GB" sz="40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endParaRPr lang="en-US" sz="4000" dirty="0">
              <a:solidFill>
                <a:schemeClr val="accent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388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Descending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3CCC12-7920-49B2-AE12-FBE0D69711FC}"/>
              </a:ext>
            </a:extLst>
          </p:cNvPr>
          <p:cNvSpPr/>
          <p:nvPr/>
        </p:nvSpPr>
        <p:spPr>
          <a:xfrm>
            <a:off x="274320" y="2560320"/>
            <a:ext cx="23910928" cy="103116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// binary-expr: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//   id-expr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//   binary-expr '$' id-expr</a:t>
            </a:r>
          </a:p>
          <a:p>
            <a:r>
              <a:rPr lang="en-US" sz="4000" dirty="0" err="1">
                <a:solidFill>
                  <a:srgbClr val="92D050"/>
                </a:solidFill>
                <a:latin typeface="Consolas" panose="020B0609020204030204" pitchFamily="49" charset="0"/>
              </a:rPr>
              <a:t>ast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binary_expr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auto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lhs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id_expr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40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while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match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4000" dirty="0">
                <a:solidFill>
                  <a:srgbClr val="FFC000"/>
                </a:solidFill>
                <a:latin typeface="Consolas" panose="020B0609020204030204" pitchFamily="49" charset="0"/>
              </a:rPr>
              <a:t>'$'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auto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op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= </a:t>
            </a: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consume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auto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rhs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id_expr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40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lhs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make_binary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40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lhs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4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op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40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rhs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}</a:t>
            </a:r>
          </a:p>
          <a:p>
            <a:endParaRPr lang="en-US" sz="40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return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lhs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GB" sz="40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endParaRPr lang="en-US" sz="4000" dirty="0">
              <a:solidFill>
                <a:schemeClr val="accent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313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Descending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3CCC12-7920-49B2-AE12-FBE0D69711FC}"/>
              </a:ext>
            </a:extLst>
          </p:cNvPr>
          <p:cNvSpPr/>
          <p:nvPr/>
        </p:nvSpPr>
        <p:spPr>
          <a:xfrm>
            <a:off x="274320" y="2560320"/>
            <a:ext cx="23910928" cy="103116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// binary-expr: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// 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id-expr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//   binary-expr '$' id-expr</a:t>
            </a:r>
          </a:p>
          <a:p>
            <a:r>
              <a:rPr lang="en-US" sz="4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ast</a:t>
            </a:r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* </a:t>
            </a:r>
            <a:r>
              <a:rPr lang="en-US" sz="4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binary_expr</a:t>
            </a:r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  auto </a:t>
            </a:r>
            <a:r>
              <a:rPr lang="en-US" sz="4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lhs</a:t>
            </a:r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 = </a:t>
            </a:r>
            <a:r>
              <a:rPr lang="en-US" sz="4000" dirty="0" err="1">
                <a:solidFill>
                  <a:srgbClr val="00B0F0"/>
                </a:solidFill>
                <a:latin typeface="Consolas" panose="020B0609020204030204" pitchFamily="49" charset="0"/>
              </a:rPr>
              <a:t>id_expr</a:t>
            </a:r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4000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  while(match('$'))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    auto op  = consume();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    auto </a:t>
            </a:r>
            <a:r>
              <a:rPr lang="en-US" sz="4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rhs</a:t>
            </a:r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 = </a:t>
            </a:r>
            <a:r>
              <a:rPr lang="en-US" sz="4000" dirty="0" err="1">
                <a:solidFill>
                  <a:srgbClr val="00B0F0"/>
                </a:solidFill>
                <a:latin typeface="Consolas" panose="020B0609020204030204" pitchFamily="49" charset="0"/>
              </a:rPr>
              <a:t>id_expr</a:t>
            </a:r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    </a:t>
            </a:r>
            <a:r>
              <a:rPr lang="en-US" sz="4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lhs</a:t>
            </a:r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 = </a:t>
            </a:r>
            <a:r>
              <a:rPr lang="en-US" sz="4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make_binary</a:t>
            </a:r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(</a:t>
            </a:r>
            <a:r>
              <a:rPr lang="en-US" sz="4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lhs</a:t>
            </a:r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, op, </a:t>
            </a:r>
            <a:r>
              <a:rPr lang="en-US" sz="4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rhs</a:t>
            </a:r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  }</a:t>
            </a:r>
          </a:p>
          <a:p>
            <a:endParaRPr lang="en-US" sz="4000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  return </a:t>
            </a:r>
            <a:r>
              <a:rPr lang="en-US" sz="4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lhs</a:t>
            </a:r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}</a:t>
            </a:r>
            <a:endParaRPr lang="en-GB" sz="40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endParaRPr lang="en-US" sz="4000" dirty="0">
              <a:solidFill>
                <a:schemeClr val="accent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965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Descending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3CCC12-7920-49B2-AE12-FBE0D69711FC}"/>
              </a:ext>
            </a:extLst>
          </p:cNvPr>
          <p:cNvSpPr/>
          <p:nvPr/>
        </p:nvSpPr>
        <p:spPr>
          <a:xfrm>
            <a:off x="274320" y="2560320"/>
            <a:ext cx="23910928" cy="103116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// binary-expr: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// 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id-expr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//   </a:t>
            </a:r>
            <a:r>
              <a:rPr lang="en-US" sz="4000" dirty="0">
                <a:solidFill>
                  <a:srgbClr val="FB3333"/>
                </a:solidFill>
                <a:latin typeface="Consolas" panose="020B0609020204030204" pitchFamily="49" charset="0"/>
              </a:rPr>
              <a:t>binary-expr '$' id-expr</a:t>
            </a:r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 ???</a:t>
            </a:r>
          </a:p>
          <a:p>
            <a:r>
              <a:rPr lang="en-US" sz="4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ast</a:t>
            </a:r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* </a:t>
            </a:r>
            <a:r>
              <a:rPr lang="en-US" sz="4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binary_expr</a:t>
            </a:r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  auto </a:t>
            </a:r>
            <a:r>
              <a:rPr lang="en-US" sz="4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lhs</a:t>
            </a:r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 = </a:t>
            </a:r>
            <a:r>
              <a:rPr lang="en-US" sz="4000" dirty="0" err="1">
                <a:solidFill>
                  <a:srgbClr val="00B0F0"/>
                </a:solidFill>
                <a:latin typeface="Consolas" panose="020B0609020204030204" pitchFamily="49" charset="0"/>
              </a:rPr>
              <a:t>id_expr</a:t>
            </a:r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4000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  while(match('$'))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    auto op  = consume();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    auto </a:t>
            </a:r>
            <a:r>
              <a:rPr lang="en-US" sz="4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rhs</a:t>
            </a:r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 = </a:t>
            </a:r>
            <a:r>
              <a:rPr lang="en-US" sz="4000" dirty="0" err="1">
                <a:solidFill>
                  <a:srgbClr val="00B0F0"/>
                </a:solidFill>
                <a:latin typeface="Consolas" panose="020B0609020204030204" pitchFamily="49" charset="0"/>
              </a:rPr>
              <a:t>id_expr</a:t>
            </a:r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    </a:t>
            </a:r>
            <a:r>
              <a:rPr lang="en-US" sz="4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lhs</a:t>
            </a:r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 = </a:t>
            </a:r>
            <a:r>
              <a:rPr lang="en-US" sz="4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make_binary</a:t>
            </a:r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(</a:t>
            </a:r>
            <a:r>
              <a:rPr lang="en-US" sz="4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lhs</a:t>
            </a:r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, op, </a:t>
            </a:r>
            <a:r>
              <a:rPr lang="en-US" sz="4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rhs</a:t>
            </a:r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  }</a:t>
            </a:r>
          </a:p>
          <a:p>
            <a:endParaRPr lang="en-US" sz="4000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  return </a:t>
            </a:r>
            <a:r>
              <a:rPr lang="en-US" sz="4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lhs</a:t>
            </a:r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}</a:t>
            </a:r>
            <a:endParaRPr lang="en-GB" sz="40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endParaRPr lang="en-US" sz="4000" dirty="0">
              <a:solidFill>
                <a:schemeClr val="accent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62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71F2C5-2FD3-4233-85E5-E219B51B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399" y="4710379"/>
            <a:ext cx="21034375" cy="2554545"/>
          </a:xfrm>
        </p:spPr>
        <p:txBody>
          <a:bodyPr/>
          <a:lstStyle/>
          <a:p>
            <a:r>
              <a:rPr lang="en-US" dirty="0"/>
              <a:t>Recursive descend tenet 1:</a:t>
            </a:r>
            <a:br>
              <a:rPr lang="en-US" dirty="0"/>
            </a:br>
            <a:r>
              <a:rPr lang="en-US" dirty="0"/>
              <a:t>Thou shalt not left-recurse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77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Ascending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F2022D-E2AB-40D0-8FB5-997A57AD256A}"/>
              </a:ext>
            </a:extLst>
          </p:cNvPr>
          <p:cNvSpPr/>
          <p:nvPr/>
        </p:nvSpPr>
        <p:spPr>
          <a:xfrm>
            <a:off x="552447" y="3308182"/>
            <a:ext cx="3993401" cy="10156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a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b</a:t>
            </a:r>
            <a:r>
              <a:rPr lang="en-US" sz="6000" dirty="0">
                <a:solidFill>
                  <a:srgbClr val="FFFFFF">
                    <a:lumMod val="7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c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FD6F6-2241-4491-BE58-C0CEFE32C02E}"/>
              </a:ext>
            </a:extLst>
          </p:cNvPr>
          <p:cNvSpPr txBox="1"/>
          <p:nvPr/>
        </p:nvSpPr>
        <p:spPr>
          <a:xfrm>
            <a:off x="546215" y="4823274"/>
            <a:ext cx="6616585" cy="452431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binary-expr:</a:t>
            </a:r>
          </a:p>
          <a:p>
            <a:r>
              <a:rPr lang="en-US" sz="4800" dirty="0">
                <a:latin typeface="Manrope" panose="020B0604020202020204" charset="0"/>
              </a:rPr>
              <a:t>  id-expr</a:t>
            </a:r>
          </a:p>
          <a:p>
            <a:r>
              <a:rPr lang="en-US" sz="4800" dirty="0">
                <a:latin typeface="Manrope" panose="020B0604020202020204" charset="0"/>
              </a:rPr>
              <a:t>  binary-expr '$' id-expr</a:t>
            </a:r>
          </a:p>
          <a:p>
            <a:endParaRPr lang="en-US" sz="4800" dirty="0">
              <a:latin typeface="Manrope" panose="020B0604020202020204" charset="0"/>
            </a:endParaRPr>
          </a:p>
          <a:p>
            <a:r>
              <a:rPr lang="en-US" sz="4800" dirty="0">
                <a:latin typeface="Manrope" panose="020B0604020202020204" charset="0"/>
              </a:rPr>
              <a:t>id-expr: one of</a:t>
            </a:r>
          </a:p>
          <a:p>
            <a:r>
              <a:rPr lang="en-US" sz="4800" dirty="0">
                <a:latin typeface="Manrope" panose="020B0604020202020204" charset="0"/>
              </a:rPr>
              <a:t>  a b c d</a:t>
            </a:r>
            <a:endParaRPr lang="en-GB" sz="4800" dirty="0">
              <a:latin typeface="Manrope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F4C5E-4F08-41A0-8468-81ACB8D064B7}"/>
              </a:ext>
            </a:extLst>
          </p:cNvPr>
          <p:cNvSpPr/>
          <p:nvPr/>
        </p:nvSpPr>
        <p:spPr>
          <a:xfrm>
            <a:off x="9563100" y="3308182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4311A6-4A6D-4ACD-8C16-412F21DB6D08}"/>
              </a:ext>
            </a:extLst>
          </p:cNvPr>
          <p:cNvSpPr/>
          <p:nvPr/>
        </p:nvSpPr>
        <p:spPr>
          <a:xfrm>
            <a:off x="9563100" y="4323845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DA8D43-3005-4DFA-AEF0-D0CE928B4DFC}"/>
              </a:ext>
            </a:extLst>
          </p:cNvPr>
          <p:cNvSpPr/>
          <p:nvPr/>
        </p:nvSpPr>
        <p:spPr>
          <a:xfrm>
            <a:off x="9563100" y="5339508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EDB7F8-0373-4EE6-96AE-EABFB3F7786E}"/>
              </a:ext>
            </a:extLst>
          </p:cNvPr>
          <p:cNvSpPr/>
          <p:nvPr/>
        </p:nvSpPr>
        <p:spPr>
          <a:xfrm>
            <a:off x="9563100" y="6355171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DA9CAB-A0EF-4BA5-8949-15B05CFD264C}"/>
              </a:ext>
            </a:extLst>
          </p:cNvPr>
          <p:cNvSpPr/>
          <p:nvPr/>
        </p:nvSpPr>
        <p:spPr>
          <a:xfrm>
            <a:off x="9563100" y="7370834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D484D9-FA00-4D88-9FEE-2C7FDD1CF6FA}"/>
              </a:ext>
            </a:extLst>
          </p:cNvPr>
          <p:cNvSpPr/>
          <p:nvPr/>
        </p:nvSpPr>
        <p:spPr>
          <a:xfrm>
            <a:off x="9563100" y="8386497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60125C-BAC7-4F1C-99DD-DCA2AC0A8C61}"/>
              </a:ext>
            </a:extLst>
          </p:cNvPr>
          <p:cNvSpPr/>
          <p:nvPr/>
        </p:nvSpPr>
        <p:spPr>
          <a:xfrm>
            <a:off x="9563100" y="9402160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D15FA6-9C5F-4DF7-BCBD-C18A91F597C6}"/>
              </a:ext>
            </a:extLst>
          </p:cNvPr>
          <p:cNvSpPr/>
          <p:nvPr/>
        </p:nvSpPr>
        <p:spPr>
          <a:xfrm>
            <a:off x="9563100" y="10417823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AFBCA7-CD70-4D53-9770-567EAC455C03}"/>
              </a:ext>
            </a:extLst>
          </p:cNvPr>
          <p:cNvSpPr/>
          <p:nvPr/>
        </p:nvSpPr>
        <p:spPr>
          <a:xfrm>
            <a:off x="9563100" y="11433486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42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Ascending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F2022D-E2AB-40D0-8FB5-997A57AD256A}"/>
              </a:ext>
            </a:extLst>
          </p:cNvPr>
          <p:cNvSpPr/>
          <p:nvPr/>
        </p:nvSpPr>
        <p:spPr>
          <a:xfrm>
            <a:off x="552447" y="3308182"/>
            <a:ext cx="3147015" cy="10156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b</a:t>
            </a:r>
            <a:r>
              <a:rPr lang="en-US" sz="6000" dirty="0">
                <a:solidFill>
                  <a:srgbClr val="FFFFFF">
                    <a:lumMod val="7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c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FD6F6-2241-4491-BE58-C0CEFE32C02E}"/>
              </a:ext>
            </a:extLst>
          </p:cNvPr>
          <p:cNvSpPr txBox="1"/>
          <p:nvPr/>
        </p:nvSpPr>
        <p:spPr>
          <a:xfrm>
            <a:off x="546215" y="4823274"/>
            <a:ext cx="6616585" cy="452431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binary-expr:</a:t>
            </a:r>
          </a:p>
          <a:p>
            <a:r>
              <a:rPr lang="en-US" sz="4800" dirty="0">
                <a:latin typeface="Manrope" panose="020B0604020202020204" charset="0"/>
              </a:rPr>
              <a:t>  id-expr</a:t>
            </a:r>
          </a:p>
          <a:p>
            <a:r>
              <a:rPr lang="en-US" sz="4800" dirty="0">
                <a:latin typeface="Manrope" panose="020B0604020202020204" charset="0"/>
              </a:rPr>
              <a:t>  binary-expr '$' id-expr</a:t>
            </a:r>
          </a:p>
          <a:p>
            <a:endParaRPr lang="en-US" sz="4800" dirty="0">
              <a:latin typeface="Manrope" panose="020B0604020202020204" charset="0"/>
            </a:endParaRPr>
          </a:p>
          <a:p>
            <a:r>
              <a:rPr lang="en-US" sz="4800" dirty="0">
                <a:latin typeface="Manrope" panose="020B0604020202020204" charset="0"/>
              </a:rPr>
              <a:t>id-expr: one of</a:t>
            </a:r>
          </a:p>
          <a:p>
            <a:r>
              <a:rPr lang="en-US" sz="4800" dirty="0">
                <a:latin typeface="Manrope" panose="020B0604020202020204" charset="0"/>
              </a:rPr>
              <a:t>  a b c d</a:t>
            </a:r>
            <a:endParaRPr lang="en-GB" sz="4800" dirty="0">
              <a:latin typeface="Manrope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F4C5E-4F08-41A0-8468-81ACB8D064B7}"/>
              </a:ext>
            </a:extLst>
          </p:cNvPr>
          <p:cNvSpPr/>
          <p:nvPr/>
        </p:nvSpPr>
        <p:spPr>
          <a:xfrm>
            <a:off x="9563100" y="3308182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4311A6-4A6D-4ACD-8C16-412F21DB6D08}"/>
              </a:ext>
            </a:extLst>
          </p:cNvPr>
          <p:cNvSpPr/>
          <p:nvPr/>
        </p:nvSpPr>
        <p:spPr>
          <a:xfrm>
            <a:off x="9563100" y="4323845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DA8D43-3005-4DFA-AEF0-D0CE928B4DFC}"/>
              </a:ext>
            </a:extLst>
          </p:cNvPr>
          <p:cNvSpPr/>
          <p:nvPr/>
        </p:nvSpPr>
        <p:spPr>
          <a:xfrm>
            <a:off x="9563100" y="5339508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EDB7F8-0373-4EE6-96AE-EABFB3F7786E}"/>
              </a:ext>
            </a:extLst>
          </p:cNvPr>
          <p:cNvSpPr/>
          <p:nvPr/>
        </p:nvSpPr>
        <p:spPr>
          <a:xfrm>
            <a:off x="9563100" y="6355171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DA9CAB-A0EF-4BA5-8949-15B05CFD264C}"/>
              </a:ext>
            </a:extLst>
          </p:cNvPr>
          <p:cNvSpPr/>
          <p:nvPr/>
        </p:nvSpPr>
        <p:spPr>
          <a:xfrm>
            <a:off x="9563100" y="7370834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D484D9-FA00-4D88-9FEE-2C7FDD1CF6FA}"/>
              </a:ext>
            </a:extLst>
          </p:cNvPr>
          <p:cNvSpPr/>
          <p:nvPr/>
        </p:nvSpPr>
        <p:spPr>
          <a:xfrm>
            <a:off x="9563100" y="8386497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60125C-BAC7-4F1C-99DD-DCA2AC0A8C61}"/>
              </a:ext>
            </a:extLst>
          </p:cNvPr>
          <p:cNvSpPr/>
          <p:nvPr/>
        </p:nvSpPr>
        <p:spPr>
          <a:xfrm>
            <a:off x="9563100" y="9402160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D15FA6-9C5F-4DF7-BCBD-C18A91F597C6}"/>
              </a:ext>
            </a:extLst>
          </p:cNvPr>
          <p:cNvSpPr/>
          <p:nvPr/>
        </p:nvSpPr>
        <p:spPr>
          <a:xfrm>
            <a:off x="9563100" y="10417823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AFBCA7-CD70-4D53-9770-567EAC455C03}"/>
              </a:ext>
            </a:extLst>
          </p:cNvPr>
          <p:cNvSpPr/>
          <p:nvPr/>
        </p:nvSpPr>
        <p:spPr>
          <a:xfrm>
            <a:off x="9563100" y="11433486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25036E-631E-4C69-97D8-B63C8A78CCA8}"/>
              </a:ext>
            </a:extLst>
          </p:cNvPr>
          <p:cNvSpPr/>
          <p:nvPr/>
        </p:nvSpPr>
        <p:spPr>
          <a:xfrm>
            <a:off x="9908458" y="3308182"/>
            <a:ext cx="60785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6593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Ascending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F2022D-E2AB-40D0-8FB5-997A57AD256A}"/>
              </a:ext>
            </a:extLst>
          </p:cNvPr>
          <p:cNvSpPr/>
          <p:nvPr/>
        </p:nvSpPr>
        <p:spPr>
          <a:xfrm>
            <a:off x="552447" y="3308182"/>
            <a:ext cx="3147015" cy="10156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b</a:t>
            </a:r>
            <a:r>
              <a:rPr lang="en-US" sz="6000" dirty="0">
                <a:solidFill>
                  <a:srgbClr val="FFFFFF">
                    <a:lumMod val="7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c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FD6F6-2241-4491-BE58-C0CEFE32C02E}"/>
              </a:ext>
            </a:extLst>
          </p:cNvPr>
          <p:cNvSpPr txBox="1"/>
          <p:nvPr/>
        </p:nvSpPr>
        <p:spPr>
          <a:xfrm>
            <a:off x="546215" y="4823274"/>
            <a:ext cx="6616585" cy="452431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binary-expr:</a:t>
            </a:r>
          </a:p>
          <a:p>
            <a:r>
              <a:rPr lang="en-US" sz="4800" dirty="0">
                <a:latin typeface="Manrope" panose="020B0604020202020204" charset="0"/>
              </a:rPr>
              <a:t>  id-expr</a:t>
            </a:r>
          </a:p>
          <a:p>
            <a:r>
              <a:rPr lang="en-US" sz="4800" dirty="0">
                <a:latin typeface="Manrope" panose="020B0604020202020204" charset="0"/>
              </a:rPr>
              <a:t>  binary-expr '$' id-expr</a:t>
            </a:r>
          </a:p>
          <a:p>
            <a:endParaRPr lang="en-US" sz="4800" dirty="0">
              <a:latin typeface="Manrope" panose="020B0604020202020204" charset="0"/>
            </a:endParaRPr>
          </a:p>
          <a:p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id-expr</a:t>
            </a:r>
            <a:r>
              <a:rPr lang="en-US" sz="4800" dirty="0">
                <a:latin typeface="Manrope" panose="020B0604020202020204" charset="0"/>
              </a:rPr>
              <a:t>: one of</a:t>
            </a:r>
          </a:p>
          <a:p>
            <a:r>
              <a:rPr lang="en-US" sz="4800" dirty="0">
                <a:latin typeface="Manrope" panose="020B0604020202020204" charset="0"/>
              </a:rPr>
              <a:t> 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a</a:t>
            </a:r>
            <a:r>
              <a:rPr lang="en-US" sz="4800" dirty="0">
                <a:latin typeface="Manrope" panose="020B0604020202020204" charset="0"/>
              </a:rPr>
              <a:t> b c d</a:t>
            </a:r>
            <a:endParaRPr lang="en-GB" sz="4800" dirty="0">
              <a:latin typeface="Manrope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F4C5E-4F08-41A0-8468-81ACB8D064B7}"/>
              </a:ext>
            </a:extLst>
          </p:cNvPr>
          <p:cNvSpPr/>
          <p:nvPr/>
        </p:nvSpPr>
        <p:spPr>
          <a:xfrm>
            <a:off x="9563100" y="3308182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4311A6-4A6D-4ACD-8C16-412F21DB6D08}"/>
              </a:ext>
            </a:extLst>
          </p:cNvPr>
          <p:cNvSpPr/>
          <p:nvPr/>
        </p:nvSpPr>
        <p:spPr>
          <a:xfrm>
            <a:off x="9563100" y="4323845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DA8D43-3005-4DFA-AEF0-D0CE928B4DFC}"/>
              </a:ext>
            </a:extLst>
          </p:cNvPr>
          <p:cNvSpPr/>
          <p:nvPr/>
        </p:nvSpPr>
        <p:spPr>
          <a:xfrm>
            <a:off x="9563100" y="5339508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EDB7F8-0373-4EE6-96AE-EABFB3F7786E}"/>
              </a:ext>
            </a:extLst>
          </p:cNvPr>
          <p:cNvSpPr/>
          <p:nvPr/>
        </p:nvSpPr>
        <p:spPr>
          <a:xfrm>
            <a:off x="9563100" y="6355171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DA9CAB-A0EF-4BA5-8949-15B05CFD264C}"/>
              </a:ext>
            </a:extLst>
          </p:cNvPr>
          <p:cNvSpPr/>
          <p:nvPr/>
        </p:nvSpPr>
        <p:spPr>
          <a:xfrm>
            <a:off x="9563100" y="7370834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D484D9-FA00-4D88-9FEE-2C7FDD1CF6FA}"/>
              </a:ext>
            </a:extLst>
          </p:cNvPr>
          <p:cNvSpPr/>
          <p:nvPr/>
        </p:nvSpPr>
        <p:spPr>
          <a:xfrm>
            <a:off x="9563100" y="8386497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60125C-BAC7-4F1C-99DD-DCA2AC0A8C61}"/>
              </a:ext>
            </a:extLst>
          </p:cNvPr>
          <p:cNvSpPr/>
          <p:nvPr/>
        </p:nvSpPr>
        <p:spPr>
          <a:xfrm>
            <a:off x="9563100" y="9402160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D15FA6-9C5F-4DF7-BCBD-C18A91F597C6}"/>
              </a:ext>
            </a:extLst>
          </p:cNvPr>
          <p:cNvSpPr/>
          <p:nvPr/>
        </p:nvSpPr>
        <p:spPr>
          <a:xfrm>
            <a:off x="9563100" y="10417823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AFBCA7-CD70-4D53-9770-567EAC455C03}"/>
              </a:ext>
            </a:extLst>
          </p:cNvPr>
          <p:cNvSpPr/>
          <p:nvPr/>
        </p:nvSpPr>
        <p:spPr>
          <a:xfrm>
            <a:off x="9563100" y="11433486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25036E-631E-4C69-97D8-B63C8A78CCA8}"/>
              </a:ext>
            </a:extLst>
          </p:cNvPr>
          <p:cNvSpPr/>
          <p:nvPr/>
        </p:nvSpPr>
        <p:spPr>
          <a:xfrm>
            <a:off x="9908458" y="3308182"/>
            <a:ext cx="483978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atin typeface="Consolas" panose="020B0609020204030204" pitchFamily="49" charset="0"/>
              </a:rPr>
              <a:t>id-expr {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a</a:t>
            </a:r>
            <a:r>
              <a:rPr lang="en-US" sz="6000" dirty="0"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8709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Ascending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F2022D-E2AB-40D0-8FB5-997A57AD256A}"/>
              </a:ext>
            </a:extLst>
          </p:cNvPr>
          <p:cNvSpPr/>
          <p:nvPr/>
        </p:nvSpPr>
        <p:spPr>
          <a:xfrm>
            <a:off x="552447" y="3308182"/>
            <a:ext cx="3147015" cy="10156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b</a:t>
            </a:r>
            <a:r>
              <a:rPr lang="en-US" sz="6000" dirty="0">
                <a:solidFill>
                  <a:srgbClr val="FFFFFF">
                    <a:lumMod val="7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c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FD6F6-2241-4491-BE58-C0CEFE32C02E}"/>
              </a:ext>
            </a:extLst>
          </p:cNvPr>
          <p:cNvSpPr txBox="1"/>
          <p:nvPr/>
        </p:nvSpPr>
        <p:spPr>
          <a:xfrm>
            <a:off x="546215" y="4823274"/>
            <a:ext cx="6616585" cy="452431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binary-expr</a:t>
            </a:r>
            <a:r>
              <a:rPr lang="en-US" sz="4800" dirty="0">
                <a:latin typeface="Manrope" panose="020B0604020202020204" charset="0"/>
              </a:rPr>
              <a:t>:</a:t>
            </a:r>
          </a:p>
          <a:p>
            <a:r>
              <a:rPr lang="en-US" sz="4800" dirty="0">
                <a:latin typeface="Manrope" panose="020B0604020202020204" charset="0"/>
              </a:rPr>
              <a:t> 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id-expr</a:t>
            </a:r>
          </a:p>
          <a:p>
            <a:r>
              <a:rPr lang="en-US" sz="4800" dirty="0">
                <a:latin typeface="Manrope" panose="020B0604020202020204" charset="0"/>
              </a:rPr>
              <a:t>  binary-expr '$' id-expr</a:t>
            </a:r>
          </a:p>
          <a:p>
            <a:endParaRPr lang="en-US" sz="4800" dirty="0">
              <a:latin typeface="Manrope" panose="020B0604020202020204" charset="0"/>
            </a:endParaRPr>
          </a:p>
          <a:p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id-expr</a:t>
            </a:r>
            <a:r>
              <a:rPr lang="en-US" sz="4800" dirty="0">
                <a:latin typeface="Manrope" panose="020B0604020202020204" charset="0"/>
              </a:rPr>
              <a:t>: one of</a:t>
            </a:r>
          </a:p>
          <a:p>
            <a:r>
              <a:rPr lang="en-US" sz="4800" dirty="0">
                <a:latin typeface="Manrope" panose="020B0604020202020204" charset="0"/>
              </a:rPr>
              <a:t> 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a</a:t>
            </a:r>
            <a:r>
              <a:rPr lang="en-US" sz="4800" dirty="0">
                <a:latin typeface="Manrope" panose="020B0604020202020204" charset="0"/>
              </a:rPr>
              <a:t> b c d</a:t>
            </a:r>
            <a:endParaRPr lang="en-GB" sz="4800" dirty="0">
              <a:latin typeface="Manrope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F4C5E-4F08-41A0-8468-81ACB8D064B7}"/>
              </a:ext>
            </a:extLst>
          </p:cNvPr>
          <p:cNvSpPr/>
          <p:nvPr/>
        </p:nvSpPr>
        <p:spPr>
          <a:xfrm>
            <a:off x="9563100" y="3308182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4311A6-4A6D-4ACD-8C16-412F21DB6D08}"/>
              </a:ext>
            </a:extLst>
          </p:cNvPr>
          <p:cNvSpPr/>
          <p:nvPr/>
        </p:nvSpPr>
        <p:spPr>
          <a:xfrm>
            <a:off x="9563100" y="4323845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DA8D43-3005-4DFA-AEF0-D0CE928B4DFC}"/>
              </a:ext>
            </a:extLst>
          </p:cNvPr>
          <p:cNvSpPr/>
          <p:nvPr/>
        </p:nvSpPr>
        <p:spPr>
          <a:xfrm>
            <a:off x="9563100" y="5339508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EDB7F8-0373-4EE6-96AE-EABFB3F7786E}"/>
              </a:ext>
            </a:extLst>
          </p:cNvPr>
          <p:cNvSpPr/>
          <p:nvPr/>
        </p:nvSpPr>
        <p:spPr>
          <a:xfrm>
            <a:off x="9563100" y="6355171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DA9CAB-A0EF-4BA5-8949-15B05CFD264C}"/>
              </a:ext>
            </a:extLst>
          </p:cNvPr>
          <p:cNvSpPr/>
          <p:nvPr/>
        </p:nvSpPr>
        <p:spPr>
          <a:xfrm>
            <a:off x="9563100" y="7370834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D484D9-FA00-4D88-9FEE-2C7FDD1CF6FA}"/>
              </a:ext>
            </a:extLst>
          </p:cNvPr>
          <p:cNvSpPr/>
          <p:nvPr/>
        </p:nvSpPr>
        <p:spPr>
          <a:xfrm>
            <a:off x="9563100" y="8386497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60125C-BAC7-4F1C-99DD-DCA2AC0A8C61}"/>
              </a:ext>
            </a:extLst>
          </p:cNvPr>
          <p:cNvSpPr/>
          <p:nvPr/>
        </p:nvSpPr>
        <p:spPr>
          <a:xfrm>
            <a:off x="9563100" y="9402160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D15FA6-9C5F-4DF7-BCBD-C18A91F597C6}"/>
              </a:ext>
            </a:extLst>
          </p:cNvPr>
          <p:cNvSpPr/>
          <p:nvPr/>
        </p:nvSpPr>
        <p:spPr>
          <a:xfrm>
            <a:off x="9563100" y="10417823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AFBCA7-CD70-4D53-9770-567EAC455C03}"/>
              </a:ext>
            </a:extLst>
          </p:cNvPr>
          <p:cNvSpPr/>
          <p:nvPr/>
        </p:nvSpPr>
        <p:spPr>
          <a:xfrm>
            <a:off x="9563100" y="11433486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25036E-631E-4C69-97D8-B63C8A78CCA8}"/>
              </a:ext>
            </a:extLst>
          </p:cNvPr>
          <p:cNvSpPr/>
          <p:nvPr/>
        </p:nvSpPr>
        <p:spPr>
          <a:xfrm>
            <a:off x="9908458" y="3308182"/>
            <a:ext cx="653255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atin typeface="Consolas" panose="020B0609020204030204" pitchFamily="49" charset="0"/>
              </a:rPr>
              <a:t>binary-expr {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a</a:t>
            </a:r>
            <a:r>
              <a:rPr lang="en-US" sz="6000" dirty="0"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6744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36A7D6-A6F7-4975-BECB-231E0AF2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What is it about?</a:t>
            </a:r>
            <a:endParaRPr lang="en-GB" dirty="0"/>
          </a:p>
        </p:txBody>
      </p:sp>
      <p:sp>
        <p:nvSpPr>
          <p:cNvPr id="13" name="Прямоугольник 10">
            <a:extLst>
              <a:ext uri="{FF2B5EF4-FFF2-40B4-BE49-F238E27FC236}">
                <a16:creationId xmlns:a16="http://schemas.microsoft.com/office/drawing/2014/main" id="{DF22FCC8-4898-4B94-8396-9C0BBEED43FC}"/>
              </a:ext>
            </a:extLst>
          </p:cNvPr>
          <p:cNvSpPr/>
          <p:nvPr/>
        </p:nvSpPr>
        <p:spPr>
          <a:xfrm>
            <a:off x="256476" y="3485519"/>
            <a:ext cx="89306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&lt;id&gt; 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40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&lt;id&gt; &lt;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+&gt;</a:t>
            </a:r>
            <a:r>
              <a:rPr lang="en-US" sz="40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&lt;id&gt; &lt;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*&gt;</a:t>
            </a:r>
            <a:r>
              <a:rPr lang="en-US" sz="40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sz="40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60&gt;</a:t>
            </a:r>
            <a:endParaRPr lang="en-US" sz="40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151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Ascending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F2022D-E2AB-40D0-8FB5-997A57AD256A}"/>
              </a:ext>
            </a:extLst>
          </p:cNvPr>
          <p:cNvSpPr/>
          <p:nvPr/>
        </p:nvSpPr>
        <p:spPr>
          <a:xfrm>
            <a:off x="552447" y="3308182"/>
            <a:ext cx="2300630" cy="10156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b</a:t>
            </a:r>
            <a:r>
              <a:rPr lang="en-US" sz="6000" dirty="0">
                <a:solidFill>
                  <a:srgbClr val="FFFFFF">
                    <a:lumMod val="7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c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FD6F6-2241-4491-BE58-C0CEFE32C02E}"/>
              </a:ext>
            </a:extLst>
          </p:cNvPr>
          <p:cNvSpPr txBox="1"/>
          <p:nvPr/>
        </p:nvSpPr>
        <p:spPr>
          <a:xfrm>
            <a:off x="546215" y="4823274"/>
            <a:ext cx="6616585" cy="452431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binary-expr:</a:t>
            </a:r>
          </a:p>
          <a:p>
            <a:r>
              <a:rPr lang="en-US" sz="4800" dirty="0">
                <a:latin typeface="Manrope" panose="020B0604020202020204" charset="0"/>
              </a:rPr>
              <a:t>  id-expr</a:t>
            </a:r>
          </a:p>
          <a:p>
            <a:r>
              <a:rPr lang="en-US" sz="4800" dirty="0">
                <a:latin typeface="Manrope" panose="020B0604020202020204" charset="0"/>
              </a:rPr>
              <a:t>  binary-expr '$' id-expr</a:t>
            </a:r>
          </a:p>
          <a:p>
            <a:endParaRPr lang="en-US" sz="4800" dirty="0">
              <a:latin typeface="Manrope" panose="020B0604020202020204" charset="0"/>
            </a:endParaRPr>
          </a:p>
          <a:p>
            <a:r>
              <a:rPr lang="en-US" sz="4800" dirty="0">
                <a:latin typeface="Manrope" panose="020B0604020202020204" charset="0"/>
              </a:rPr>
              <a:t>id-expr: one of</a:t>
            </a:r>
          </a:p>
          <a:p>
            <a:r>
              <a:rPr lang="en-US" sz="4800" dirty="0">
                <a:latin typeface="Manrope" panose="020B0604020202020204" charset="0"/>
              </a:rPr>
              <a:t>  a b c d</a:t>
            </a:r>
            <a:endParaRPr lang="en-GB" sz="4800" dirty="0">
              <a:latin typeface="Manrope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F4C5E-4F08-41A0-8468-81ACB8D064B7}"/>
              </a:ext>
            </a:extLst>
          </p:cNvPr>
          <p:cNvSpPr/>
          <p:nvPr/>
        </p:nvSpPr>
        <p:spPr>
          <a:xfrm>
            <a:off x="9563100" y="3308182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4311A6-4A6D-4ACD-8C16-412F21DB6D08}"/>
              </a:ext>
            </a:extLst>
          </p:cNvPr>
          <p:cNvSpPr/>
          <p:nvPr/>
        </p:nvSpPr>
        <p:spPr>
          <a:xfrm>
            <a:off x="9563100" y="4323845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DA8D43-3005-4DFA-AEF0-D0CE928B4DFC}"/>
              </a:ext>
            </a:extLst>
          </p:cNvPr>
          <p:cNvSpPr/>
          <p:nvPr/>
        </p:nvSpPr>
        <p:spPr>
          <a:xfrm>
            <a:off x="9563100" y="5339508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EDB7F8-0373-4EE6-96AE-EABFB3F7786E}"/>
              </a:ext>
            </a:extLst>
          </p:cNvPr>
          <p:cNvSpPr/>
          <p:nvPr/>
        </p:nvSpPr>
        <p:spPr>
          <a:xfrm>
            <a:off x="9563100" y="6355171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DA9CAB-A0EF-4BA5-8949-15B05CFD264C}"/>
              </a:ext>
            </a:extLst>
          </p:cNvPr>
          <p:cNvSpPr/>
          <p:nvPr/>
        </p:nvSpPr>
        <p:spPr>
          <a:xfrm>
            <a:off x="9563100" y="7370834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D484D9-FA00-4D88-9FEE-2C7FDD1CF6FA}"/>
              </a:ext>
            </a:extLst>
          </p:cNvPr>
          <p:cNvSpPr/>
          <p:nvPr/>
        </p:nvSpPr>
        <p:spPr>
          <a:xfrm>
            <a:off x="9563100" y="8386497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60125C-BAC7-4F1C-99DD-DCA2AC0A8C61}"/>
              </a:ext>
            </a:extLst>
          </p:cNvPr>
          <p:cNvSpPr/>
          <p:nvPr/>
        </p:nvSpPr>
        <p:spPr>
          <a:xfrm>
            <a:off x="9563100" y="9402160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D15FA6-9C5F-4DF7-BCBD-C18A91F597C6}"/>
              </a:ext>
            </a:extLst>
          </p:cNvPr>
          <p:cNvSpPr/>
          <p:nvPr/>
        </p:nvSpPr>
        <p:spPr>
          <a:xfrm>
            <a:off x="9563100" y="10417823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AFBCA7-CD70-4D53-9770-567EAC455C03}"/>
              </a:ext>
            </a:extLst>
          </p:cNvPr>
          <p:cNvSpPr/>
          <p:nvPr/>
        </p:nvSpPr>
        <p:spPr>
          <a:xfrm>
            <a:off x="9563100" y="11433486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25036E-631E-4C69-97D8-B63C8A78CCA8}"/>
              </a:ext>
            </a:extLst>
          </p:cNvPr>
          <p:cNvSpPr/>
          <p:nvPr/>
        </p:nvSpPr>
        <p:spPr>
          <a:xfrm>
            <a:off x="9908458" y="4323845"/>
            <a:ext cx="653255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atin typeface="Consolas" panose="020B0609020204030204" pitchFamily="49" charset="0"/>
              </a:rPr>
              <a:t>binary-expr {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a</a:t>
            </a:r>
            <a:r>
              <a:rPr lang="en-US" sz="6000" dirty="0"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D9B29D-B213-4598-A3B5-C1779F5E3A0A}"/>
              </a:ext>
            </a:extLst>
          </p:cNvPr>
          <p:cNvSpPr/>
          <p:nvPr/>
        </p:nvSpPr>
        <p:spPr>
          <a:xfrm>
            <a:off x="9908458" y="3348245"/>
            <a:ext cx="60785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423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Ascending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F2022D-E2AB-40D0-8FB5-997A57AD256A}"/>
              </a:ext>
            </a:extLst>
          </p:cNvPr>
          <p:cNvSpPr/>
          <p:nvPr/>
        </p:nvSpPr>
        <p:spPr>
          <a:xfrm>
            <a:off x="552447" y="3308182"/>
            <a:ext cx="1454244" cy="10156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c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FD6F6-2241-4491-BE58-C0CEFE32C02E}"/>
              </a:ext>
            </a:extLst>
          </p:cNvPr>
          <p:cNvSpPr txBox="1"/>
          <p:nvPr/>
        </p:nvSpPr>
        <p:spPr>
          <a:xfrm>
            <a:off x="546215" y="4823274"/>
            <a:ext cx="6616585" cy="452431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binary-expr:</a:t>
            </a:r>
          </a:p>
          <a:p>
            <a:r>
              <a:rPr lang="en-US" sz="4800" dirty="0">
                <a:latin typeface="Manrope" panose="020B0604020202020204" charset="0"/>
              </a:rPr>
              <a:t>  id-expr</a:t>
            </a:r>
          </a:p>
          <a:p>
            <a:r>
              <a:rPr lang="en-US" sz="4800" dirty="0">
                <a:latin typeface="Manrope" panose="020B0604020202020204" charset="0"/>
              </a:rPr>
              <a:t>  binary-expr '$' id-expr</a:t>
            </a:r>
          </a:p>
          <a:p>
            <a:endParaRPr lang="en-US" sz="4800" dirty="0">
              <a:latin typeface="Manrope" panose="020B0604020202020204" charset="0"/>
            </a:endParaRPr>
          </a:p>
          <a:p>
            <a:r>
              <a:rPr lang="en-US" sz="4800" dirty="0">
                <a:latin typeface="Manrope" panose="020B0604020202020204" charset="0"/>
              </a:rPr>
              <a:t>id-expr: one of</a:t>
            </a:r>
          </a:p>
          <a:p>
            <a:r>
              <a:rPr lang="en-US" sz="4800" dirty="0">
                <a:latin typeface="Manrope" panose="020B0604020202020204" charset="0"/>
              </a:rPr>
              <a:t>  a b c d</a:t>
            </a:r>
            <a:endParaRPr lang="en-GB" sz="4800" dirty="0">
              <a:latin typeface="Manrope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F4C5E-4F08-41A0-8468-81ACB8D064B7}"/>
              </a:ext>
            </a:extLst>
          </p:cNvPr>
          <p:cNvSpPr/>
          <p:nvPr/>
        </p:nvSpPr>
        <p:spPr>
          <a:xfrm>
            <a:off x="9563100" y="3308182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4311A6-4A6D-4ACD-8C16-412F21DB6D08}"/>
              </a:ext>
            </a:extLst>
          </p:cNvPr>
          <p:cNvSpPr/>
          <p:nvPr/>
        </p:nvSpPr>
        <p:spPr>
          <a:xfrm>
            <a:off x="9563100" y="4323845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DA8D43-3005-4DFA-AEF0-D0CE928B4DFC}"/>
              </a:ext>
            </a:extLst>
          </p:cNvPr>
          <p:cNvSpPr/>
          <p:nvPr/>
        </p:nvSpPr>
        <p:spPr>
          <a:xfrm>
            <a:off x="9563100" y="5339508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EDB7F8-0373-4EE6-96AE-EABFB3F7786E}"/>
              </a:ext>
            </a:extLst>
          </p:cNvPr>
          <p:cNvSpPr/>
          <p:nvPr/>
        </p:nvSpPr>
        <p:spPr>
          <a:xfrm>
            <a:off x="9563100" y="6355171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DA9CAB-A0EF-4BA5-8949-15B05CFD264C}"/>
              </a:ext>
            </a:extLst>
          </p:cNvPr>
          <p:cNvSpPr/>
          <p:nvPr/>
        </p:nvSpPr>
        <p:spPr>
          <a:xfrm>
            <a:off x="9563100" y="7370834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D484D9-FA00-4D88-9FEE-2C7FDD1CF6FA}"/>
              </a:ext>
            </a:extLst>
          </p:cNvPr>
          <p:cNvSpPr/>
          <p:nvPr/>
        </p:nvSpPr>
        <p:spPr>
          <a:xfrm>
            <a:off x="9563100" y="8386497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60125C-BAC7-4F1C-99DD-DCA2AC0A8C61}"/>
              </a:ext>
            </a:extLst>
          </p:cNvPr>
          <p:cNvSpPr/>
          <p:nvPr/>
        </p:nvSpPr>
        <p:spPr>
          <a:xfrm>
            <a:off x="9563100" y="9402160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D15FA6-9C5F-4DF7-BCBD-C18A91F597C6}"/>
              </a:ext>
            </a:extLst>
          </p:cNvPr>
          <p:cNvSpPr/>
          <p:nvPr/>
        </p:nvSpPr>
        <p:spPr>
          <a:xfrm>
            <a:off x="9563100" y="10417823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AFBCA7-CD70-4D53-9770-567EAC455C03}"/>
              </a:ext>
            </a:extLst>
          </p:cNvPr>
          <p:cNvSpPr/>
          <p:nvPr/>
        </p:nvSpPr>
        <p:spPr>
          <a:xfrm>
            <a:off x="9563100" y="11433486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25036E-631E-4C69-97D8-B63C8A78CCA8}"/>
              </a:ext>
            </a:extLst>
          </p:cNvPr>
          <p:cNvSpPr/>
          <p:nvPr/>
        </p:nvSpPr>
        <p:spPr>
          <a:xfrm>
            <a:off x="9735218" y="5339507"/>
            <a:ext cx="653255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atin typeface="Consolas" panose="020B0609020204030204" pitchFamily="49" charset="0"/>
              </a:rPr>
              <a:t>binary-expr {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a</a:t>
            </a:r>
            <a:r>
              <a:rPr lang="en-US" sz="6000" dirty="0"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D9B29D-B213-4598-A3B5-C1779F5E3A0A}"/>
              </a:ext>
            </a:extLst>
          </p:cNvPr>
          <p:cNvSpPr/>
          <p:nvPr/>
        </p:nvSpPr>
        <p:spPr>
          <a:xfrm>
            <a:off x="9735218" y="4323843"/>
            <a:ext cx="60785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B3F305-6F78-40AB-92B2-4581425350AA}"/>
              </a:ext>
            </a:extLst>
          </p:cNvPr>
          <p:cNvSpPr/>
          <p:nvPr/>
        </p:nvSpPr>
        <p:spPr>
          <a:xfrm>
            <a:off x="9735217" y="3298177"/>
            <a:ext cx="483978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atin typeface="Consolas" panose="020B0609020204030204" pitchFamily="49" charset="0"/>
              </a:rPr>
              <a:t>id-expr {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b</a:t>
            </a:r>
            <a:r>
              <a:rPr lang="en-US" sz="6000" dirty="0">
                <a:latin typeface="Consolas" panose="020B0609020204030204" pitchFamily="49" charset="0"/>
              </a:rPr>
              <a:t>}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4150999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Ascending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F2022D-E2AB-40D0-8FB5-997A57AD256A}"/>
              </a:ext>
            </a:extLst>
          </p:cNvPr>
          <p:cNvSpPr/>
          <p:nvPr/>
        </p:nvSpPr>
        <p:spPr>
          <a:xfrm>
            <a:off x="552447" y="3308182"/>
            <a:ext cx="1454244" cy="10156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c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FD6F6-2241-4491-BE58-C0CEFE32C02E}"/>
              </a:ext>
            </a:extLst>
          </p:cNvPr>
          <p:cNvSpPr txBox="1"/>
          <p:nvPr/>
        </p:nvSpPr>
        <p:spPr>
          <a:xfrm>
            <a:off x="546215" y="4823274"/>
            <a:ext cx="6616585" cy="452431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binary-expr</a:t>
            </a:r>
            <a:r>
              <a:rPr lang="en-US" sz="4800" dirty="0">
                <a:latin typeface="Manrope" panose="020B0604020202020204" charset="0"/>
              </a:rPr>
              <a:t>:</a:t>
            </a:r>
          </a:p>
          <a:p>
            <a:r>
              <a:rPr lang="en-US" sz="4800" dirty="0">
                <a:latin typeface="Manrope" panose="020B0604020202020204" charset="0"/>
              </a:rPr>
              <a:t> 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id-expr</a:t>
            </a:r>
          </a:p>
          <a:p>
            <a:r>
              <a:rPr lang="en-US" sz="4800" dirty="0">
                <a:latin typeface="Manrope" panose="020B0604020202020204" charset="0"/>
              </a:rPr>
              <a:t> 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binary-expr '$' id-expr</a:t>
            </a:r>
          </a:p>
          <a:p>
            <a:endParaRPr lang="en-US" sz="4800" dirty="0">
              <a:latin typeface="Manrope" panose="020B0604020202020204" charset="0"/>
            </a:endParaRPr>
          </a:p>
          <a:p>
            <a:r>
              <a:rPr lang="en-US" sz="4800" dirty="0">
                <a:latin typeface="Manrope" panose="020B0604020202020204" charset="0"/>
              </a:rPr>
              <a:t>id-expr: one of</a:t>
            </a:r>
          </a:p>
          <a:p>
            <a:r>
              <a:rPr lang="en-US" sz="4800" dirty="0">
                <a:latin typeface="Manrope" panose="020B0604020202020204" charset="0"/>
              </a:rPr>
              <a:t>  a b c d</a:t>
            </a:r>
            <a:endParaRPr lang="en-GB" sz="4800" dirty="0">
              <a:latin typeface="Manrope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F4C5E-4F08-41A0-8468-81ACB8D064B7}"/>
              </a:ext>
            </a:extLst>
          </p:cNvPr>
          <p:cNvSpPr/>
          <p:nvPr/>
        </p:nvSpPr>
        <p:spPr>
          <a:xfrm>
            <a:off x="9563100" y="3308182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4311A6-4A6D-4ACD-8C16-412F21DB6D08}"/>
              </a:ext>
            </a:extLst>
          </p:cNvPr>
          <p:cNvSpPr/>
          <p:nvPr/>
        </p:nvSpPr>
        <p:spPr>
          <a:xfrm>
            <a:off x="9563100" y="4323845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DA8D43-3005-4DFA-AEF0-D0CE928B4DFC}"/>
              </a:ext>
            </a:extLst>
          </p:cNvPr>
          <p:cNvSpPr/>
          <p:nvPr/>
        </p:nvSpPr>
        <p:spPr>
          <a:xfrm>
            <a:off x="9563100" y="5339508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EDB7F8-0373-4EE6-96AE-EABFB3F7786E}"/>
              </a:ext>
            </a:extLst>
          </p:cNvPr>
          <p:cNvSpPr/>
          <p:nvPr/>
        </p:nvSpPr>
        <p:spPr>
          <a:xfrm>
            <a:off x="9563100" y="6355171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DA9CAB-A0EF-4BA5-8949-15B05CFD264C}"/>
              </a:ext>
            </a:extLst>
          </p:cNvPr>
          <p:cNvSpPr/>
          <p:nvPr/>
        </p:nvSpPr>
        <p:spPr>
          <a:xfrm>
            <a:off x="9563100" y="7370834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D484D9-FA00-4D88-9FEE-2C7FDD1CF6FA}"/>
              </a:ext>
            </a:extLst>
          </p:cNvPr>
          <p:cNvSpPr/>
          <p:nvPr/>
        </p:nvSpPr>
        <p:spPr>
          <a:xfrm>
            <a:off x="9563100" y="8386497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60125C-BAC7-4F1C-99DD-DCA2AC0A8C61}"/>
              </a:ext>
            </a:extLst>
          </p:cNvPr>
          <p:cNvSpPr/>
          <p:nvPr/>
        </p:nvSpPr>
        <p:spPr>
          <a:xfrm>
            <a:off x="9563100" y="9402160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D15FA6-9C5F-4DF7-BCBD-C18A91F597C6}"/>
              </a:ext>
            </a:extLst>
          </p:cNvPr>
          <p:cNvSpPr/>
          <p:nvPr/>
        </p:nvSpPr>
        <p:spPr>
          <a:xfrm>
            <a:off x="9563100" y="10417823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AFBCA7-CD70-4D53-9770-567EAC455C03}"/>
              </a:ext>
            </a:extLst>
          </p:cNvPr>
          <p:cNvSpPr/>
          <p:nvPr/>
        </p:nvSpPr>
        <p:spPr>
          <a:xfrm>
            <a:off x="9563100" y="11433486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25036E-631E-4C69-97D8-B63C8A78CCA8}"/>
              </a:ext>
            </a:extLst>
          </p:cNvPr>
          <p:cNvSpPr/>
          <p:nvPr/>
        </p:nvSpPr>
        <p:spPr>
          <a:xfrm>
            <a:off x="9735218" y="5339507"/>
            <a:ext cx="653255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Consolas" panose="020B0609020204030204" pitchFamily="49" charset="0"/>
              </a:rPr>
              <a:t>binary-expr</a:t>
            </a:r>
            <a:r>
              <a:rPr lang="en-US" sz="6000" dirty="0">
                <a:latin typeface="Consolas" panose="020B0609020204030204" pitchFamily="49" charset="0"/>
              </a:rPr>
              <a:t> {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a</a:t>
            </a:r>
            <a:r>
              <a:rPr lang="en-US" sz="6000" dirty="0"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D9B29D-B213-4598-A3B5-C1779F5E3A0A}"/>
              </a:ext>
            </a:extLst>
          </p:cNvPr>
          <p:cNvSpPr/>
          <p:nvPr/>
        </p:nvSpPr>
        <p:spPr>
          <a:xfrm>
            <a:off x="9735218" y="4323843"/>
            <a:ext cx="60785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B3F305-6F78-40AB-92B2-4581425350AA}"/>
              </a:ext>
            </a:extLst>
          </p:cNvPr>
          <p:cNvSpPr/>
          <p:nvPr/>
        </p:nvSpPr>
        <p:spPr>
          <a:xfrm>
            <a:off x="9735217" y="3298177"/>
            <a:ext cx="483978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atin typeface="Consolas" panose="020B0609020204030204" pitchFamily="49" charset="0"/>
              </a:rPr>
              <a:t>id-expr {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b</a:t>
            </a:r>
            <a:r>
              <a:rPr lang="en-US" sz="6000" dirty="0">
                <a:latin typeface="Consolas" panose="020B0609020204030204" pitchFamily="49" charset="0"/>
              </a:rPr>
              <a:t>}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276055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Ascending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F2022D-E2AB-40D0-8FB5-997A57AD256A}"/>
              </a:ext>
            </a:extLst>
          </p:cNvPr>
          <p:cNvSpPr/>
          <p:nvPr/>
        </p:nvSpPr>
        <p:spPr>
          <a:xfrm>
            <a:off x="552447" y="3308182"/>
            <a:ext cx="1454244" cy="10156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 c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FD6F6-2241-4491-BE58-C0CEFE32C02E}"/>
              </a:ext>
            </a:extLst>
          </p:cNvPr>
          <p:cNvSpPr txBox="1"/>
          <p:nvPr/>
        </p:nvSpPr>
        <p:spPr>
          <a:xfrm>
            <a:off x="546215" y="4823274"/>
            <a:ext cx="6616585" cy="452431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binary-expr</a:t>
            </a:r>
            <a:r>
              <a:rPr lang="en-US" sz="4800" dirty="0">
                <a:latin typeface="Manrope" panose="020B0604020202020204" charset="0"/>
              </a:rPr>
              <a:t>:</a:t>
            </a:r>
          </a:p>
          <a:p>
            <a:r>
              <a:rPr lang="en-US" sz="4800" dirty="0">
                <a:latin typeface="Manrope" panose="020B0604020202020204" charset="0"/>
              </a:rPr>
              <a:t> 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id-expr</a:t>
            </a:r>
          </a:p>
          <a:p>
            <a:r>
              <a:rPr lang="en-US" sz="4800" dirty="0">
                <a:latin typeface="Manrope" panose="020B0604020202020204" charset="0"/>
              </a:rPr>
              <a:t>  </a:t>
            </a:r>
            <a:r>
              <a:rPr lang="en-US" sz="4800" dirty="0">
                <a:solidFill>
                  <a:srgbClr val="FF0000"/>
                </a:solidFill>
                <a:latin typeface="Manrope" panose="020B0604020202020204" charset="0"/>
              </a:rPr>
              <a:t>binary-expr '$' id-expr</a:t>
            </a:r>
          </a:p>
          <a:p>
            <a:endParaRPr lang="en-US" sz="4800" dirty="0">
              <a:latin typeface="Manrope" panose="020B0604020202020204" charset="0"/>
            </a:endParaRPr>
          </a:p>
          <a:p>
            <a:r>
              <a:rPr lang="en-US" sz="4800" dirty="0">
                <a:latin typeface="Manrope" panose="020B0604020202020204" charset="0"/>
              </a:rPr>
              <a:t>id-expr: one of</a:t>
            </a:r>
          </a:p>
          <a:p>
            <a:r>
              <a:rPr lang="en-US" sz="4800" dirty="0">
                <a:latin typeface="Manrope" panose="020B0604020202020204" charset="0"/>
              </a:rPr>
              <a:t>  a b c d</a:t>
            </a:r>
            <a:endParaRPr lang="en-GB" sz="4800" dirty="0">
              <a:latin typeface="Manrope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F4C5E-4F08-41A0-8468-81ACB8D064B7}"/>
              </a:ext>
            </a:extLst>
          </p:cNvPr>
          <p:cNvSpPr/>
          <p:nvPr/>
        </p:nvSpPr>
        <p:spPr>
          <a:xfrm>
            <a:off x="9563100" y="3308182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4311A6-4A6D-4ACD-8C16-412F21DB6D08}"/>
              </a:ext>
            </a:extLst>
          </p:cNvPr>
          <p:cNvSpPr/>
          <p:nvPr/>
        </p:nvSpPr>
        <p:spPr>
          <a:xfrm>
            <a:off x="9563100" y="4323845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DA8D43-3005-4DFA-AEF0-D0CE928B4DFC}"/>
              </a:ext>
            </a:extLst>
          </p:cNvPr>
          <p:cNvSpPr/>
          <p:nvPr/>
        </p:nvSpPr>
        <p:spPr>
          <a:xfrm>
            <a:off x="9563100" y="5339508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EDB7F8-0373-4EE6-96AE-EABFB3F7786E}"/>
              </a:ext>
            </a:extLst>
          </p:cNvPr>
          <p:cNvSpPr/>
          <p:nvPr/>
        </p:nvSpPr>
        <p:spPr>
          <a:xfrm>
            <a:off x="9563100" y="6355171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DA9CAB-A0EF-4BA5-8949-15B05CFD264C}"/>
              </a:ext>
            </a:extLst>
          </p:cNvPr>
          <p:cNvSpPr/>
          <p:nvPr/>
        </p:nvSpPr>
        <p:spPr>
          <a:xfrm>
            <a:off x="9563100" y="7370834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D484D9-FA00-4D88-9FEE-2C7FDD1CF6FA}"/>
              </a:ext>
            </a:extLst>
          </p:cNvPr>
          <p:cNvSpPr/>
          <p:nvPr/>
        </p:nvSpPr>
        <p:spPr>
          <a:xfrm>
            <a:off x="9563100" y="8386497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60125C-BAC7-4F1C-99DD-DCA2AC0A8C61}"/>
              </a:ext>
            </a:extLst>
          </p:cNvPr>
          <p:cNvSpPr/>
          <p:nvPr/>
        </p:nvSpPr>
        <p:spPr>
          <a:xfrm>
            <a:off x="9563100" y="9402160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D15FA6-9C5F-4DF7-BCBD-C18A91F597C6}"/>
              </a:ext>
            </a:extLst>
          </p:cNvPr>
          <p:cNvSpPr/>
          <p:nvPr/>
        </p:nvSpPr>
        <p:spPr>
          <a:xfrm>
            <a:off x="9563100" y="10417823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AFBCA7-CD70-4D53-9770-567EAC455C03}"/>
              </a:ext>
            </a:extLst>
          </p:cNvPr>
          <p:cNvSpPr/>
          <p:nvPr/>
        </p:nvSpPr>
        <p:spPr>
          <a:xfrm>
            <a:off x="9563100" y="11433486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B3F305-6F78-40AB-92B2-4581425350AA}"/>
              </a:ext>
            </a:extLst>
          </p:cNvPr>
          <p:cNvSpPr/>
          <p:nvPr/>
        </p:nvSpPr>
        <p:spPr>
          <a:xfrm>
            <a:off x="9735217" y="3298177"/>
            <a:ext cx="77411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Consolas" panose="020B0609020204030204" pitchFamily="49" charset="0"/>
              </a:rPr>
              <a:t>binary-expr {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latin typeface="Consolas" panose="020B0609020204030204" pitchFamily="49" charset="0"/>
              </a:rPr>
              <a:t>}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671259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Ascending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F2022D-E2AB-40D0-8FB5-997A57AD256A}"/>
              </a:ext>
            </a:extLst>
          </p:cNvPr>
          <p:cNvSpPr/>
          <p:nvPr/>
        </p:nvSpPr>
        <p:spPr>
          <a:xfrm>
            <a:off x="552447" y="3308182"/>
            <a:ext cx="607859" cy="10156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c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FD6F6-2241-4491-BE58-C0CEFE32C02E}"/>
              </a:ext>
            </a:extLst>
          </p:cNvPr>
          <p:cNvSpPr txBox="1"/>
          <p:nvPr/>
        </p:nvSpPr>
        <p:spPr>
          <a:xfrm>
            <a:off x="546215" y="4823274"/>
            <a:ext cx="6616585" cy="452431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binary-expr:</a:t>
            </a:r>
          </a:p>
          <a:p>
            <a:r>
              <a:rPr lang="en-US" sz="4800" dirty="0">
                <a:latin typeface="Manrope" panose="020B0604020202020204" charset="0"/>
              </a:rPr>
              <a:t>  id-expr</a:t>
            </a:r>
          </a:p>
          <a:p>
            <a:r>
              <a:rPr lang="en-US" sz="4800" dirty="0">
                <a:latin typeface="Manrope" panose="020B0604020202020204" charset="0"/>
              </a:rPr>
              <a:t>  binary-expr '$' id-expr</a:t>
            </a:r>
          </a:p>
          <a:p>
            <a:endParaRPr lang="en-US" sz="4800" dirty="0">
              <a:latin typeface="Manrope" panose="020B0604020202020204" charset="0"/>
            </a:endParaRPr>
          </a:p>
          <a:p>
            <a:r>
              <a:rPr lang="en-US" sz="4800" dirty="0">
                <a:latin typeface="Manrope" panose="020B0604020202020204" charset="0"/>
              </a:rPr>
              <a:t>id-expr: one of</a:t>
            </a:r>
          </a:p>
          <a:p>
            <a:r>
              <a:rPr lang="en-US" sz="4800" dirty="0">
                <a:latin typeface="Manrope" panose="020B0604020202020204" charset="0"/>
              </a:rPr>
              <a:t>  a b c d</a:t>
            </a:r>
            <a:endParaRPr lang="en-GB" sz="4800" dirty="0">
              <a:latin typeface="Manrope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F4C5E-4F08-41A0-8468-81ACB8D064B7}"/>
              </a:ext>
            </a:extLst>
          </p:cNvPr>
          <p:cNvSpPr/>
          <p:nvPr/>
        </p:nvSpPr>
        <p:spPr>
          <a:xfrm>
            <a:off x="9563100" y="3308182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4311A6-4A6D-4ACD-8C16-412F21DB6D08}"/>
              </a:ext>
            </a:extLst>
          </p:cNvPr>
          <p:cNvSpPr/>
          <p:nvPr/>
        </p:nvSpPr>
        <p:spPr>
          <a:xfrm>
            <a:off x="9563100" y="4323845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DA8D43-3005-4DFA-AEF0-D0CE928B4DFC}"/>
              </a:ext>
            </a:extLst>
          </p:cNvPr>
          <p:cNvSpPr/>
          <p:nvPr/>
        </p:nvSpPr>
        <p:spPr>
          <a:xfrm>
            <a:off x="9563100" y="5339508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EDB7F8-0373-4EE6-96AE-EABFB3F7786E}"/>
              </a:ext>
            </a:extLst>
          </p:cNvPr>
          <p:cNvSpPr/>
          <p:nvPr/>
        </p:nvSpPr>
        <p:spPr>
          <a:xfrm>
            <a:off x="9563100" y="6355171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DA9CAB-A0EF-4BA5-8949-15B05CFD264C}"/>
              </a:ext>
            </a:extLst>
          </p:cNvPr>
          <p:cNvSpPr/>
          <p:nvPr/>
        </p:nvSpPr>
        <p:spPr>
          <a:xfrm>
            <a:off x="9563100" y="7370834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D484D9-FA00-4D88-9FEE-2C7FDD1CF6FA}"/>
              </a:ext>
            </a:extLst>
          </p:cNvPr>
          <p:cNvSpPr/>
          <p:nvPr/>
        </p:nvSpPr>
        <p:spPr>
          <a:xfrm>
            <a:off x="9563100" y="8386497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60125C-BAC7-4F1C-99DD-DCA2AC0A8C61}"/>
              </a:ext>
            </a:extLst>
          </p:cNvPr>
          <p:cNvSpPr/>
          <p:nvPr/>
        </p:nvSpPr>
        <p:spPr>
          <a:xfrm>
            <a:off x="9563100" y="9402160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D15FA6-9C5F-4DF7-BCBD-C18A91F597C6}"/>
              </a:ext>
            </a:extLst>
          </p:cNvPr>
          <p:cNvSpPr/>
          <p:nvPr/>
        </p:nvSpPr>
        <p:spPr>
          <a:xfrm>
            <a:off x="9563100" y="10417823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AFBCA7-CD70-4D53-9770-567EAC455C03}"/>
              </a:ext>
            </a:extLst>
          </p:cNvPr>
          <p:cNvSpPr/>
          <p:nvPr/>
        </p:nvSpPr>
        <p:spPr>
          <a:xfrm>
            <a:off x="9563100" y="11433486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B3F305-6F78-40AB-92B2-4581425350AA}"/>
              </a:ext>
            </a:extLst>
          </p:cNvPr>
          <p:cNvSpPr/>
          <p:nvPr/>
        </p:nvSpPr>
        <p:spPr>
          <a:xfrm>
            <a:off x="9735217" y="4313840"/>
            <a:ext cx="77411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Consolas" panose="020B0609020204030204" pitchFamily="49" charset="0"/>
              </a:rPr>
              <a:t>binary-expr {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latin typeface="Consolas" panose="020B0609020204030204" pitchFamily="49" charset="0"/>
              </a:rPr>
              <a:t>}</a:t>
            </a:r>
            <a:endParaRPr lang="en-GB" sz="6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CE4706-B602-4E29-B341-7F79D53F107F}"/>
              </a:ext>
            </a:extLst>
          </p:cNvPr>
          <p:cNvSpPr/>
          <p:nvPr/>
        </p:nvSpPr>
        <p:spPr>
          <a:xfrm>
            <a:off x="9735217" y="3288172"/>
            <a:ext cx="6078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575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Ascending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FD6F6-2241-4491-BE58-C0CEFE32C02E}"/>
              </a:ext>
            </a:extLst>
          </p:cNvPr>
          <p:cNvSpPr txBox="1"/>
          <p:nvPr/>
        </p:nvSpPr>
        <p:spPr>
          <a:xfrm>
            <a:off x="546215" y="4823274"/>
            <a:ext cx="6616585" cy="452431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binary-expr:</a:t>
            </a:r>
          </a:p>
          <a:p>
            <a:r>
              <a:rPr lang="en-US" sz="4800" dirty="0">
                <a:latin typeface="Manrope" panose="020B0604020202020204" charset="0"/>
              </a:rPr>
              <a:t>  id-expr</a:t>
            </a:r>
          </a:p>
          <a:p>
            <a:r>
              <a:rPr lang="en-US" sz="4800" dirty="0">
                <a:latin typeface="Manrope" panose="020B0604020202020204" charset="0"/>
              </a:rPr>
              <a:t>  binary-expr '$' id-expr</a:t>
            </a:r>
          </a:p>
          <a:p>
            <a:endParaRPr lang="en-US" sz="4800" dirty="0">
              <a:latin typeface="Manrope" panose="020B0604020202020204" charset="0"/>
            </a:endParaRPr>
          </a:p>
          <a:p>
            <a:r>
              <a:rPr lang="en-US" sz="4800" dirty="0">
                <a:latin typeface="Manrope" panose="020B0604020202020204" charset="0"/>
              </a:rPr>
              <a:t>id-expr: one of</a:t>
            </a:r>
          </a:p>
          <a:p>
            <a:r>
              <a:rPr lang="en-US" sz="4800" dirty="0">
                <a:latin typeface="Manrope" panose="020B0604020202020204" charset="0"/>
              </a:rPr>
              <a:t>  a b c d</a:t>
            </a:r>
            <a:endParaRPr lang="en-GB" sz="4800" dirty="0">
              <a:latin typeface="Manrope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F4C5E-4F08-41A0-8468-81ACB8D064B7}"/>
              </a:ext>
            </a:extLst>
          </p:cNvPr>
          <p:cNvSpPr/>
          <p:nvPr/>
        </p:nvSpPr>
        <p:spPr>
          <a:xfrm>
            <a:off x="9563100" y="3308182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4311A6-4A6D-4ACD-8C16-412F21DB6D08}"/>
              </a:ext>
            </a:extLst>
          </p:cNvPr>
          <p:cNvSpPr/>
          <p:nvPr/>
        </p:nvSpPr>
        <p:spPr>
          <a:xfrm>
            <a:off x="9563100" y="4323845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DA8D43-3005-4DFA-AEF0-D0CE928B4DFC}"/>
              </a:ext>
            </a:extLst>
          </p:cNvPr>
          <p:cNvSpPr/>
          <p:nvPr/>
        </p:nvSpPr>
        <p:spPr>
          <a:xfrm>
            <a:off x="9563100" y="5339508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EDB7F8-0373-4EE6-96AE-EABFB3F7786E}"/>
              </a:ext>
            </a:extLst>
          </p:cNvPr>
          <p:cNvSpPr/>
          <p:nvPr/>
        </p:nvSpPr>
        <p:spPr>
          <a:xfrm>
            <a:off x="9563100" y="6355171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DA9CAB-A0EF-4BA5-8949-15B05CFD264C}"/>
              </a:ext>
            </a:extLst>
          </p:cNvPr>
          <p:cNvSpPr/>
          <p:nvPr/>
        </p:nvSpPr>
        <p:spPr>
          <a:xfrm>
            <a:off x="9563100" y="7370834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D484D9-FA00-4D88-9FEE-2C7FDD1CF6FA}"/>
              </a:ext>
            </a:extLst>
          </p:cNvPr>
          <p:cNvSpPr/>
          <p:nvPr/>
        </p:nvSpPr>
        <p:spPr>
          <a:xfrm>
            <a:off x="9563100" y="8386497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60125C-BAC7-4F1C-99DD-DCA2AC0A8C61}"/>
              </a:ext>
            </a:extLst>
          </p:cNvPr>
          <p:cNvSpPr/>
          <p:nvPr/>
        </p:nvSpPr>
        <p:spPr>
          <a:xfrm>
            <a:off x="9563100" y="9402160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D15FA6-9C5F-4DF7-BCBD-C18A91F597C6}"/>
              </a:ext>
            </a:extLst>
          </p:cNvPr>
          <p:cNvSpPr/>
          <p:nvPr/>
        </p:nvSpPr>
        <p:spPr>
          <a:xfrm>
            <a:off x="9563100" y="10417823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AFBCA7-CD70-4D53-9770-567EAC455C03}"/>
              </a:ext>
            </a:extLst>
          </p:cNvPr>
          <p:cNvSpPr/>
          <p:nvPr/>
        </p:nvSpPr>
        <p:spPr>
          <a:xfrm>
            <a:off x="9563100" y="11433486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B3F305-6F78-40AB-92B2-4581425350AA}"/>
              </a:ext>
            </a:extLst>
          </p:cNvPr>
          <p:cNvSpPr/>
          <p:nvPr/>
        </p:nvSpPr>
        <p:spPr>
          <a:xfrm>
            <a:off x="9735218" y="5287854"/>
            <a:ext cx="77411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Consolas" panose="020B0609020204030204" pitchFamily="49" charset="0"/>
              </a:rPr>
              <a:t>binary-expr {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latin typeface="Consolas" panose="020B0609020204030204" pitchFamily="49" charset="0"/>
              </a:rPr>
              <a:t>}</a:t>
            </a:r>
            <a:endParaRPr lang="en-GB" sz="6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CE4706-B602-4E29-B341-7F79D53F107F}"/>
              </a:ext>
            </a:extLst>
          </p:cNvPr>
          <p:cNvSpPr/>
          <p:nvPr/>
        </p:nvSpPr>
        <p:spPr>
          <a:xfrm>
            <a:off x="9735934" y="4313840"/>
            <a:ext cx="6078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07D128-848B-4789-8A6B-381606094109}"/>
              </a:ext>
            </a:extLst>
          </p:cNvPr>
          <p:cNvSpPr/>
          <p:nvPr/>
        </p:nvSpPr>
        <p:spPr>
          <a:xfrm>
            <a:off x="9735218" y="3339826"/>
            <a:ext cx="483978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atin typeface="Consolas" panose="020B0609020204030204" pitchFamily="49" charset="0"/>
              </a:rPr>
              <a:t>id-expr {</a:t>
            </a:r>
            <a:r>
              <a:rPr lang="en-US" sz="6000" dirty="0">
                <a:solidFill>
                  <a:srgbClr val="00B0F0"/>
                </a:solidFill>
                <a:latin typeface="Consolas" panose="020B0609020204030204" pitchFamily="49" charset="0"/>
              </a:rPr>
              <a:t>c</a:t>
            </a:r>
            <a:r>
              <a:rPr lang="en-US" sz="6000" dirty="0"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2870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Ascending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FD6F6-2241-4491-BE58-C0CEFE32C02E}"/>
              </a:ext>
            </a:extLst>
          </p:cNvPr>
          <p:cNvSpPr txBox="1"/>
          <p:nvPr/>
        </p:nvSpPr>
        <p:spPr>
          <a:xfrm>
            <a:off x="546215" y="4823274"/>
            <a:ext cx="6616585" cy="452431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binary-expr:</a:t>
            </a:r>
          </a:p>
          <a:p>
            <a:r>
              <a:rPr lang="en-US" sz="4800" dirty="0">
                <a:latin typeface="Manrope" panose="020B0604020202020204" charset="0"/>
              </a:rPr>
              <a:t>  id-expr</a:t>
            </a:r>
          </a:p>
          <a:p>
            <a:r>
              <a:rPr lang="en-US" sz="4800" dirty="0">
                <a:latin typeface="Manrope" panose="020B0604020202020204" charset="0"/>
              </a:rPr>
              <a:t>  binary-expr '$' id-expr</a:t>
            </a:r>
          </a:p>
          <a:p>
            <a:endParaRPr lang="en-US" sz="4800" dirty="0">
              <a:latin typeface="Manrope" panose="020B0604020202020204" charset="0"/>
            </a:endParaRPr>
          </a:p>
          <a:p>
            <a:r>
              <a:rPr lang="en-US" sz="4800" dirty="0">
                <a:latin typeface="Manrope" panose="020B0604020202020204" charset="0"/>
              </a:rPr>
              <a:t>id-expr: one of</a:t>
            </a:r>
          </a:p>
          <a:p>
            <a:r>
              <a:rPr lang="en-US" sz="4800" dirty="0">
                <a:latin typeface="Manrope" panose="020B0604020202020204" charset="0"/>
              </a:rPr>
              <a:t>  a b c d</a:t>
            </a:r>
            <a:endParaRPr lang="en-GB" sz="4800" dirty="0">
              <a:latin typeface="Manrope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F4C5E-4F08-41A0-8468-81ACB8D064B7}"/>
              </a:ext>
            </a:extLst>
          </p:cNvPr>
          <p:cNvSpPr/>
          <p:nvPr/>
        </p:nvSpPr>
        <p:spPr>
          <a:xfrm>
            <a:off x="9563100" y="3308182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4311A6-4A6D-4ACD-8C16-412F21DB6D08}"/>
              </a:ext>
            </a:extLst>
          </p:cNvPr>
          <p:cNvSpPr/>
          <p:nvPr/>
        </p:nvSpPr>
        <p:spPr>
          <a:xfrm>
            <a:off x="9563100" y="4323845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DA8D43-3005-4DFA-AEF0-D0CE928B4DFC}"/>
              </a:ext>
            </a:extLst>
          </p:cNvPr>
          <p:cNvSpPr/>
          <p:nvPr/>
        </p:nvSpPr>
        <p:spPr>
          <a:xfrm>
            <a:off x="9563100" y="5339508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EDB7F8-0373-4EE6-96AE-EABFB3F7786E}"/>
              </a:ext>
            </a:extLst>
          </p:cNvPr>
          <p:cNvSpPr/>
          <p:nvPr/>
        </p:nvSpPr>
        <p:spPr>
          <a:xfrm>
            <a:off x="9563100" y="6355171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DA9CAB-A0EF-4BA5-8949-15B05CFD264C}"/>
              </a:ext>
            </a:extLst>
          </p:cNvPr>
          <p:cNvSpPr/>
          <p:nvPr/>
        </p:nvSpPr>
        <p:spPr>
          <a:xfrm>
            <a:off x="9563100" y="7370834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D484D9-FA00-4D88-9FEE-2C7FDD1CF6FA}"/>
              </a:ext>
            </a:extLst>
          </p:cNvPr>
          <p:cNvSpPr/>
          <p:nvPr/>
        </p:nvSpPr>
        <p:spPr>
          <a:xfrm>
            <a:off x="9563100" y="8386497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60125C-BAC7-4F1C-99DD-DCA2AC0A8C61}"/>
              </a:ext>
            </a:extLst>
          </p:cNvPr>
          <p:cNvSpPr/>
          <p:nvPr/>
        </p:nvSpPr>
        <p:spPr>
          <a:xfrm>
            <a:off x="9563100" y="9402160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D15FA6-9C5F-4DF7-BCBD-C18A91F597C6}"/>
              </a:ext>
            </a:extLst>
          </p:cNvPr>
          <p:cNvSpPr/>
          <p:nvPr/>
        </p:nvSpPr>
        <p:spPr>
          <a:xfrm>
            <a:off x="9563100" y="10417823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AFBCA7-CD70-4D53-9770-567EAC455C03}"/>
              </a:ext>
            </a:extLst>
          </p:cNvPr>
          <p:cNvSpPr/>
          <p:nvPr/>
        </p:nvSpPr>
        <p:spPr>
          <a:xfrm>
            <a:off x="9563100" y="11433486"/>
            <a:ext cx="14458950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B3F305-6F78-40AB-92B2-4581425350AA}"/>
              </a:ext>
            </a:extLst>
          </p:cNvPr>
          <p:cNvSpPr/>
          <p:nvPr/>
        </p:nvSpPr>
        <p:spPr>
          <a:xfrm>
            <a:off x="9735217" y="3298177"/>
            <a:ext cx="77411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Consolas" panose="020B0609020204030204" pitchFamily="49" charset="0"/>
              </a:rPr>
              <a:t>binary-expr {</a:t>
            </a:r>
            <a:r>
              <a:rPr lang="en-US" sz="6000" dirty="0">
                <a:solidFill>
                  <a:srgbClr val="92D050"/>
                </a:solidFill>
                <a:latin typeface="Consolas" panose="020B0609020204030204" pitchFamily="49" charset="0"/>
              </a:rPr>
              <a:t>$</a:t>
            </a:r>
            <a:r>
              <a:rPr lang="en-US" sz="6000" dirty="0">
                <a:latin typeface="Consolas" panose="020B0609020204030204" pitchFamily="49" charset="0"/>
              </a:rPr>
              <a:t>}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338698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.squarespace-cdn.com/content/v1/5924341c59cc68a4582034fc/1524483301151-WQ16TXRZQ4CN406KAID1/Get+On+With+It.jpg">
            <a:extLst>
              <a:ext uri="{FF2B5EF4-FFF2-40B4-BE49-F238E27FC236}">
                <a16:creationId xmlns:a16="http://schemas.microsoft.com/office/drawing/2014/main" id="{B38B8D36-AF09-4188-A8F5-252554C7F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080" y="2172493"/>
            <a:ext cx="9371013" cy="937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92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E3AB47-64E0-4BD9-B409-5D5579249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Grammar</a:t>
            </a:r>
            <a:endParaRPr lang="en-GB" dirty="0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id="{031439E6-1B5C-4B9B-B3C8-C9BF3CA46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578717"/>
              </p:ext>
            </p:extLst>
          </p:nvPr>
        </p:nvGraphicFramePr>
        <p:xfrm>
          <a:off x="552446" y="3179288"/>
          <a:ext cx="14097004" cy="1005083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977815">
                  <a:extLst>
                    <a:ext uri="{9D8B030D-6E8A-4147-A177-3AD203B41FA5}">
                      <a16:colId xmlns:a16="http://schemas.microsoft.com/office/drawing/2014/main" val="1949433031"/>
                    </a:ext>
                  </a:extLst>
                </a:gridCol>
                <a:gridCol w="7455793">
                  <a:extLst>
                    <a:ext uri="{9D8B030D-6E8A-4147-A177-3AD203B41FA5}">
                      <a16:colId xmlns:a16="http://schemas.microsoft.com/office/drawing/2014/main" val="4092055521"/>
                    </a:ext>
                  </a:extLst>
                </a:gridCol>
                <a:gridCol w="4663396">
                  <a:extLst>
                    <a:ext uri="{9D8B030D-6E8A-4147-A177-3AD203B41FA5}">
                      <a16:colId xmlns:a16="http://schemas.microsoft.com/office/drawing/2014/main" val="4227191128"/>
                    </a:ext>
                  </a:extLst>
                </a:gridCol>
              </a:tblGrid>
              <a:tr h="793656"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Index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Summary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[gram]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extLst>
                  <a:ext uri="{0D108BD9-81ED-4DB2-BD59-A6C34878D82A}">
                    <a16:rowId xmlns:a16="http://schemas.microsoft.com/office/drawing/2014/main" val="1781973886"/>
                  </a:ext>
                </a:extLst>
              </a:tr>
              <a:tr h="712091"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A.1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General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[</a:t>
                      </a:r>
                      <a:r>
                        <a:rPr lang="en-US" sz="3500" dirty="0" err="1">
                          <a:latin typeface="Manrope" panose="020B0604020202020204" charset="0"/>
                        </a:rPr>
                        <a:t>gram.general</a:t>
                      </a:r>
                      <a:r>
                        <a:rPr lang="en-US" sz="3500" dirty="0">
                          <a:latin typeface="Manrope" panose="020B0604020202020204" charset="0"/>
                        </a:rPr>
                        <a:t>]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extLst>
                  <a:ext uri="{0D108BD9-81ED-4DB2-BD59-A6C34878D82A}">
                    <a16:rowId xmlns:a16="http://schemas.microsoft.com/office/drawing/2014/main" val="2730151567"/>
                  </a:ext>
                </a:extLst>
              </a:tr>
              <a:tr h="712091"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A.2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Keywords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[</a:t>
                      </a:r>
                      <a:r>
                        <a:rPr lang="en-US" sz="3500" dirty="0" err="1">
                          <a:latin typeface="Manrope" panose="020B0604020202020204" charset="0"/>
                        </a:rPr>
                        <a:t>gram.key</a:t>
                      </a:r>
                      <a:r>
                        <a:rPr lang="en-US" sz="3500" dirty="0">
                          <a:latin typeface="Manrope" panose="020B0604020202020204" charset="0"/>
                        </a:rPr>
                        <a:t>]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extLst>
                  <a:ext uri="{0D108BD9-81ED-4DB2-BD59-A6C34878D82A}">
                    <a16:rowId xmlns:a16="http://schemas.microsoft.com/office/drawing/2014/main" val="1160649645"/>
                  </a:ext>
                </a:extLst>
              </a:tr>
              <a:tr h="712091"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A.3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Lexical conventions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[</a:t>
                      </a:r>
                      <a:r>
                        <a:rPr lang="en-US" sz="3500" dirty="0" err="1">
                          <a:latin typeface="Manrope" panose="020B0604020202020204" charset="0"/>
                        </a:rPr>
                        <a:t>gram.lex</a:t>
                      </a:r>
                      <a:r>
                        <a:rPr lang="en-US" sz="3500" dirty="0">
                          <a:latin typeface="Manrope" panose="020B0604020202020204" charset="0"/>
                        </a:rPr>
                        <a:t>]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extLst>
                  <a:ext uri="{0D108BD9-81ED-4DB2-BD59-A6C34878D82A}">
                    <a16:rowId xmlns:a16="http://schemas.microsoft.com/office/drawing/2014/main" val="1837256976"/>
                  </a:ext>
                </a:extLst>
              </a:tr>
              <a:tr h="712091"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A.4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Basis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[</a:t>
                      </a:r>
                      <a:r>
                        <a:rPr lang="en-US" sz="3500" dirty="0" err="1">
                          <a:latin typeface="Manrope" panose="020B0604020202020204" charset="0"/>
                        </a:rPr>
                        <a:t>gram.basis</a:t>
                      </a:r>
                      <a:r>
                        <a:rPr lang="en-US" sz="3500" dirty="0">
                          <a:latin typeface="Manrope" panose="020B0604020202020204" charset="0"/>
                        </a:rPr>
                        <a:t>]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extLst>
                  <a:ext uri="{0D108BD9-81ED-4DB2-BD59-A6C34878D82A}">
                    <a16:rowId xmlns:a16="http://schemas.microsoft.com/office/drawing/2014/main" val="837627905"/>
                  </a:ext>
                </a:extLst>
              </a:tr>
              <a:tr h="712091"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A.5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Expressions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[</a:t>
                      </a:r>
                      <a:r>
                        <a:rPr lang="en-US" sz="3500" dirty="0" err="1">
                          <a:latin typeface="Manrope" panose="020B0604020202020204" charset="0"/>
                        </a:rPr>
                        <a:t>gram.expr</a:t>
                      </a:r>
                      <a:r>
                        <a:rPr lang="en-US" sz="3500" dirty="0">
                          <a:latin typeface="Manrope" panose="020B0604020202020204" charset="0"/>
                        </a:rPr>
                        <a:t>]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extLst>
                  <a:ext uri="{0D108BD9-81ED-4DB2-BD59-A6C34878D82A}">
                    <a16:rowId xmlns:a16="http://schemas.microsoft.com/office/drawing/2014/main" val="3520662162"/>
                  </a:ext>
                </a:extLst>
              </a:tr>
              <a:tr h="712091"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A.6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Statements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[</a:t>
                      </a:r>
                      <a:r>
                        <a:rPr lang="en-US" sz="3500" dirty="0" err="1">
                          <a:latin typeface="Manrope" panose="020B0604020202020204" charset="0"/>
                        </a:rPr>
                        <a:t>gram.stmt</a:t>
                      </a:r>
                      <a:r>
                        <a:rPr lang="en-US" sz="3500" dirty="0">
                          <a:latin typeface="Manrope" panose="020B0604020202020204" charset="0"/>
                        </a:rPr>
                        <a:t>]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extLst>
                  <a:ext uri="{0D108BD9-81ED-4DB2-BD59-A6C34878D82A}">
                    <a16:rowId xmlns:a16="http://schemas.microsoft.com/office/drawing/2014/main" val="3032582762"/>
                  </a:ext>
                </a:extLst>
              </a:tr>
              <a:tr h="7120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>
                          <a:latin typeface="Manrope" panose="020B0604020202020204" charset="0"/>
                        </a:rPr>
                        <a:t>A.7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Declarations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[</a:t>
                      </a:r>
                      <a:r>
                        <a:rPr lang="en-US" sz="3500" dirty="0" err="1">
                          <a:latin typeface="Manrope" panose="020B0604020202020204" charset="0"/>
                        </a:rPr>
                        <a:t>gam.dcl</a:t>
                      </a:r>
                      <a:r>
                        <a:rPr lang="en-US" sz="3500" dirty="0">
                          <a:latin typeface="Manrope" panose="020B0604020202020204" charset="0"/>
                        </a:rPr>
                        <a:t>]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extLst>
                  <a:ext uri="{0D108BD9-81ED-4DB2-BD59-A6C34878D82A}">
                    <a16:rowId xmlns:a16="http://schemas.microsoft.com/office/drawing/2014/main" val="2158963576"/>
                  </a:ext>
                </a:extLst>
              </a:tr>
              <a:tr h="7120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>
                          <a:latin typeface="Manrope" panose="020B0604020202020204" charset="0"/>
                        </a:rPr>
                        <a:t>A.8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Modules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[</a:t>
                      </a:r>
                      <a:r>
                        <a:rPr lang="en-US" sz="3500" dirty="0" err="1">
                          <a:latin typeface="Manrope" panose="020B0604020202020204" charset="0"/>
                        </a:rPr>
                        <a:t>gram.module</a:t>
                      </a:r>
                      <a:r>
                        <a:rPr lang="en-US" sz="3500" dirty="0">
                          <a:latin typeface="Manrope" panose="020B0604020202020204" charset="0"/>
                        </a:rPr>
                        <a:t>]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extLst>
                  <a:ext uri="{0D108BD9-81ED-4DB2-BD59-A6C34878D82A}">
                    <a16:rowId xmlns:a16="http://schemas.microsoft.com/office/drawing/2014/main" val="2589551598"/>
                  </a:ext>
                </a:extLst>
              </a:tr>
              <a:tr h="7120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>
                          <a:latin typeface="Manrope" panose="020B0604020202020204" charset="0"/>
                        </a:rPr>
                        <a:t>A.9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Classes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[</a:t>
                      </a:r>
                      <a:r>
                        <a:rPr lang="en-US" sz="3500" dirty="0" err="1">
                          <a:latin typeface="Manrope" panose="020B0604020202020204" charset="0"/>
                        </a:rPr>
                        <a:t>gram.class</a:t>
                      </a:r>
                      <a:r>
                        <a:rPr lang="en-US" sz="3500" dirty="0">
                          <a:latin typeface="Manrope" panose="020B0604020202020204" charset="0"/>
                        </a:rPr>
                        <a:t>]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extLst>
                  <a:ext uri="{0D108BD9-81ED-4DB2-BD59-A6C34878D82A}">
                    <a16:rowId xmlns:a16="http://schemas.microsoft.com/office/drawing/2014/main" val="2889515026"/>
                  </a:ext>
                </a:extLst>
              </a:tr>
              <a:tr h="7120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>
                          <a:latin typeface="Manrope" panose="020B0604020202020204" charset="0"/>
                        </a:rPr>
                        <a:t>A.10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Overloading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[</a:t>
                      </a:r>
                      <a:r>
                        <a:rPr lang="en-US" sz="3500" dirty="0" err="1">
                          <a:latin typeface="Manrope" panose="020B0604020202020204" charset="0"/>
                        </a:rPr>
                        <a:t>gram.over</a:t>
                      </a:r>
                      <a:r>
                        <a:rPr lang="en-US" sz="3500" dirty="0">
                          <a:latin typeface="Manrope" panose="020B0604020202020204" charset="0"/>
                        </a:rPr>
                        <a:t>]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extLst>
                  <a:ext uri="{0D108BD9-81ED-4DB2-BD59-A6C34878D82A}">
                    <a16:rowId xmlns:a16="http://schemas.microsoft.com/office/drawing/2014/main" val="2981718184"/>
                  </a:ext>
                </a:extLst>
              </a:tr>
              <a:tr h="7120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>
                          <a:latin typeface="Manrope" panose="020B0604020202020204" charset="0"/>
                        </a:rPr>
                        <a:t>A.11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Templates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[</a:t>
                      </a:r>
                      <a:r>
                        <a:rPr lang="en-US" sz="3500" dirty="0" err="1">
                          <a:latin typeface="Manrope" panose="020B0604020202020204" charset="0"/>
                        </a:rPr>
                        <a:t>gram.temp</a:t>
                      </a:r>
                      <a:r>
                        <a:rPr lang="en-US" sz="3500" dirty="0">
                          <a:latin typeface="Manrope" panose="020B0604020202020204" charset="0"/>
                        </a:rPr>
                        <a:t>]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extLst>
                  <a:ext uri="{0D108BD9-81ED-4DB2-BD59-A6C34878D82A}">
                    <a16:rowId xmlns:a16="http://schemas.microsoft.com/office/drawing/2014/main" val="3837346283"/>
                  </a:ext>
                </a:extLst>
              </a:tr>
              <a:tr h="7120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>
                          <a:latin typeface="Manrope" panose="020B0604020202020204" charset="0"/>
                        </a:rPr>
                        <a:t>A.12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Exceptions handling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[</a:t>
                      </a:r>
                      <a:r>
                        <a:rPr lang="en-US" sz="3500" dirty="0" err="1">
                          <a:latin typeface="Manrope" panose="020B0604020202020204" charset="0"/>
                        </a:rPr>
                        <a:t>gram.except</a:t>
                      </a:r>
                      <a:r>
                        <a:rPr lang="en-US" sz="3500" dirty="0">
                          <a:latin typeface="Manrope" panose="020B0604020202020204" charset="0"/>
                        </a:rPr>
                        <a:t>]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extLst>
                  <a:ext uri="{0D108BD9-81ED-4DB2-BD59-A6C34878D82A}">
                    <a16:rowId xmlns:a16="http://schemas.microsoft.com/office/drawing/2014/main" val="4194492525"/>
                  </a:ext>
                </a:extLst>
              </a:tr>
              <a:tr h="7120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>
                          <a:latin typeface="Manrope" panose="020B0604020202020204" charset="0"/>
                        </a:rPr>
                        <a:t>A.13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Preprocessing directives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Manrope" panose="020B0604020202020204" charset="0"/>
                        </a:rPr>
                        <a:t>[gram.cpp]</a:t>
                      </a:r>
                      <a:endParaRPr lang="ru-RU" sz="3500" dirty="0">
                        <a:latin typeface="Manrope" panose="020B0604020202020204" charset="0"/>
                      </a:endParaRPr>
                    </a:p>
                  </a:txBody>
                  <a:tcPr marL="178023" marR="178023" marT="89011" marB="89011"/>
                </a:tc>
                <a:extLst>
                  <a:ext uri="{0D108BD9-81ED-4DB2-BD59-A6C34878D82A}">
                    <a16:rowId xmlns:a16="http://schemas.microsoft.com/office/drawing/2014/main" val="3138070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1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On With It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3CCC12-7920-49B2-AE12-FBE0D69711FC}"/>
              </a:ext>
            </a:extLst>
          </p:cNvPr>
          <p:cNvSpPr/>
          <p:nvPr/>
        </p:nvSpPr>
        <p:spPr>
          <a:xfrm>
            <a:off x="247650" y="2600208"/>
            <a:ext cx="23910928" cy="103116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// binary-expr: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//   id-expr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//   binary-expr '$' id-expr</a:t>
            </a:r>
          </a:p>
          <a:p>
            <a:r>
              <a:rPr lang="en-US" sz="4000" dirty="0" err="1">
                <a:solidFill>
                  <a:srgbClr val="92D050"/>
                </a:solidFill>
                <a:latin typeface="Consolas" panose="020B0609020204030204" pitchFamily="49" charset="0"/>
              </a:rPr>
              <a:t>ast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binary_expr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auto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lhs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id_expr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40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while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match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4000" dirty="0">
                <a:solidFill>
                  <a:srgbClr val="FFC000"/>
                </a:solidFill>
                <a:latin typeface="Consolas" panose="020B0609020204030204" pitchFamily="49" charset="0"/>
              </a:rPr>
              <a:t>'$'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auto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op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= </a:t>
            </a: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consume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auto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rhs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id_expr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40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lhs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make_binary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40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lhs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4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op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40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rhs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}</a:t>
            </a:r>
          </a:p>
          <a:p>
            <a:endParaRPr lang="en-US" sz="40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return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lhs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GB" sz="40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605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36A7D6-A6F7-4975-BECB-231E0AF2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What is it about?</a:t>
            </a:r>
            <a:endParaRPr lang="en-GB" dirty="0"/>
          </a:p>
        </p:txBody>
      </p:sp>
      <p:sp>
        <p:nvSpPr>
          <p:cNvPr id="13" name="Прямоугольник 10">
            <a:extLst>
              <a:ext uri="{FF2B5EF4-FFF2-40B4-BE49-F238E27FC236}">
                <a16:creationId xmlns:a16="http://schemas.microsoft.com/office/drawing/2014/main" id="{DF22FCC8-4898-4B94-8396-9C0BBEED43FC}"/>
              </a:ext>
            </a:extLst>
          </p:cNvPr>
          <p:cNvSpPr/>
          <p:nvPr/>
        </p:nvSpPr>
        <p:spPr>
          <a:xfrm>
            <a:off x="7010685" y="5683157"/>
            <a:ext cx="17107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292929"/>
                </a:solidFill>
                <a:latin typeface="Consolas" panose="020B0609020204030204" pitchFamily="49" charset="0"/>
              </a:rPr>
              <a:t>&lt;</a:t>
            </a:r>
            <a:r>
              <a:rPr lang="en-US" sz="5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5400" dirty="0">
                <a:solidFill>
                  <a:srgbClr val="292929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51E0D-2117-490C-A23C-B5513237B579}"/>
              </a:ext>
            </a:extLst>
          </p:cNvPr>
          <p:cNvSpPr/>
          <p:nvPr/>
        </p:nvSpPr>
        <p:spPr>
          <a:xfrm>
            <a:off x="9330652" y="3927643"/>
            <a:ext cx="13292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&lt;=&gt;</a:t>
            </a:r>
            <a:endParaRPr lang="en-GB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57D513-62F5-4E8D-B98B-DD6AD2D3C89F}"/>
              </a:ext>
            </a:extLst>
          </p:cNvPr>
          <p:cNvSpPr/>
          <p:nvPr/>
        </p:nvSpPr>
        <p:spPr>
          <a:xfrm>
            <a:off x="9521684" y="7665456"/>
            <a:ext cx="17449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292929"/>
                </a:solidFill>
                <a:latin typeface="Consolas" panose="020B0609020204030204" pitchFamily="49" charset="0"/>
              </a:rPr>
              <a:t>&lt;id&gt;</a:t>
            </a:r>
            <a:endParaRPr lang="en-GB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8CD016-3592-4B27-9A5C-DCCC49DF0135}"/>
              </a:ext>
            </a:extLst>
          </p:cNvPr>
          <p:cNvSpPr/>
          <p:nvPr/>
        </p:nvSpPr>
        <p:spPr>
          <a:xfrm>
            <a:off x="11443327" y="5688732"/>
            <a:ext cx="13292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292929"/>
                </a:solidFill>
                <a:latin typeface="Consolas" panose="020B0609020204030204" pitchFamily="49" charset="0"/>
              </a:rPr>
              <a:t>&lt;</a:t>
            </a: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+&gt;</a:t>
            </a:r>
            <a:endParaRPr lang="en-GB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B26A05-92DD-4482-BCC4-B6DB861BA89B}"/>
              </a:ext>
            </a:extLst>
          </p:cNvPr>
          <p:cNvSpPr/>
          <p:nvPr/>
        </p:nvSpPr>
        <p:spPr>
          <a:xfrm>
            <a:off x="11629902" y="9852729"/>
            <a:ext cx="17107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292929"/>
                </a:solidFill>
                <a:latin typeface="Consolas" panose="020B0609020204030204" pitchFamily="49" charset="0"/>
              </a:rPr>
              <a:t>&lt;id&gt;</a:t>
            </a:r>
            <a:endParaRPr lang="en-GB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CBD782-ADB3-4E8A-9F02-A9EF5DB135CC}"/>
              </a:ext>
            </a:extLst>
          </p:cNvPr>
          <p:cNvSpPr/>
          <p:nvPr/>
        </p:nvSpPr>
        <p:spPr>
          <a:xfrm>
            <a:off x="13340627" y="7665456"/>
            <a:ext cx="13292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292929"/>
                </a:solidFill>
                <a:latin typeface="Consolas" panose="020B0609020204030204" pitchFamily="49" charset="0"/>
              </a:rPr>
              <a:t>&lt;</a:t>
            </a: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*&gt;</a:t>
            </a:r>
            <a:endParaRPr lang="en-GB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8C8B75-46F5-445E-AC80-2C2CD2FB3B9E}"/>
              </a:ext>
            </a:extLst>
          </p:cNvPr>
          <p:cNvSpPr/>
          <p:nvPr/>
        </p:nvSpPr>
        <p:spPr>
          <a:xfrm>
            <a:off x="15080678" y="9852729"/>
            <a:ext cx="17107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292929"/>
                </a:solidFill>
                <a:latin typeface="Consolas" panose="020B0609020204030204" pitchFamily="49" charset="0"/>
              </a:rPr>
              <a:t>&lt;</a:t>
            </a:r>
            <a:r>
              <a:rPr lang="en-US" sz="5400" dirty="0">
                <a:solidFill>
                  <a:srgbClr val="096D48"/>
                </a:solidFill>
                <a:latin typeface="Consolas" panose="020B0609020204030204" pitchFamily="49" charset="0"/>
              </a:rPr>
              <a:t>60</a:t>
            </a:r>
            <a:r>
              <a:rPr lang="en-US" sz="5400" dirty="0">
                <a:solidFill>
                  <a:srgbClr val="292929"/>
                </a:solidFill>
                <a:latin typeface="Consolas" panose="020B0609020204030204" pitchFamily="49" charset="0"/>
              </a:rPr>
              <a:t>&gt;</a:t>
            </a:r>
            <a:endParaRPr lang="en-GB" sz="5400" dirty="0">
              <a:solidFill>
                <a:srgbClr val="292929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C8D80F-B4F0-44CF-8F9A-9673BF456393}"/>
              </a:ext>
            </a:extLst>
          </p:cNvPr>
          <p:cNvCxnSpPr>
            <a:stCxn id="3" idx="2"/>
            <a:endCxn id="13" idx="0"/>
          </p:cNvCxnSpPr>
          <p:nvPr/>
        </p:nvCxnSpPr>
        <p:spPr>
          <a:xfrm flipH="1">
            <a:off x="7866048" y="4850973"/>
            <a:ext cx="2129209" cy="8321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78DF12-D537-4C16-A4C2-F31C831EEA8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9995257" y="4850973"/>
            <a:ext cx="2112675" cy="83775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917B87-F624-428A-BBD8-7B2A64B037EE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10394158" y="6612062"/>
            <a:ext cx="1713774" cy="105339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F61B0F-C5C6-4454-A3BC-10AFB4451FE9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2107932" y="6612062"/>
            <a:ext cx="1897300" cy="105339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5A9AE9A-2C6F-4CDA-A967-275E8BDDD93F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 flipH="1">
            <a:off x="12485265" y="8588786"/>
            <a:ext cx="1519967" cy="126394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43E0FB-B065-408C-BE34-CC002426F02A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14005232" y="8588786"/>
            <a:ext cx="1930809" cy="126394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343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On With It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3CCC12-7920-49B2-AE12-FBE0D69711FC}"/>
              </a:ext>
            </a:extLst>
          </p:cNvPr>
          <p:cNvSpPr/>
          <p:nvPr/>
        </p:nvSpPr>
        <p:spPr>
          <a:xfrm>
            <a:off x="247650" y="2600208"/>
            <a:ext cx="23910928" cy="103116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// additive-expression: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//   multiplicative-expression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//   additive-expression + multiplicative-expression</a:t>
            </a:r>
          </a:p>
          <a:p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</a:rPr>
              <a:t>//   additive-expression - multiplicative-expression </a:t>
            </a:r>
          </a:p>
          <a:p>
            <a:r>
              <a:rPr lang="en-US" sz="4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ast</a:t>
            </a:r>
            <a:r>
              <a:rPr lang="en-US" sz="4000" dirty="0">
                <a:solidFill>
                  <a:schemeClr val="bg2"/>
                </a:solidFill>
                <a:latin typeface="Consolas" panose="020B0609020204030204" pitchFamily="49" charset="0"/>
              </a:rPr>
              <a:t>::</a:t>
            </a:r>
            <a:r>
              <a:rPr lang="en-US" sz="4000" dirty="0">
                <a:solidFill>
                  <a:srgbClr val="92D050"/>
                </a:solidFill>
                <a:latin typeface="Consolas" panose="020B0609020204030204" pitchFamily="49" charset="0"/>
              </a:rPr>
              <a:t>expr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add_expr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auto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lhs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mul_expr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while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match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4000" dirty="0">
                <a:solidFill>
                  <a:srgbClr val="FFC000"/>
                </a:solidFill>
                <a:latin typeface="Consolas" panose="020B0609020204030204" pitchFamily="49" charset="0"/>
              </a:rPr>
              <a:t>'+'</a:t>
            </a:r>
            <a:r>
              <a:rPr lang="en-US" sz="4000" dirty="0">
                <a:solidFill>
                  <a:schemeClr val="bg2"/>
                </a:solidFill>
                <a:latin typeface="Consolas" panose="020B0609020204030204" pitchFamily="49" charset="0"/>
              </a:rPr>
              <a:t>,</a:t>
            </a:r>
            <a:r>
              <a:rPr lang="en-US" sz="4000" dirty="0">
                <a:solidFill>
                  <a:srgbClr val="FFC000"/>
                </a:solidFill>
                <a:latin typeface="Consolas" panose="020B0609020204030204" pitchFamily="49" charset="0"/>
              </a:rPr>
              <a:t> '-'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auto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op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= </a:t>
            </a: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consume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auto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rhs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mul_expr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40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lhs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4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ast</a:t>
            </a:r>
            <a:r>
              <a:rPr lang="en-US" sz="4000" dirty="0">
                <a:solidFill>
                  <a:schemeClr val="bg2"/>
                </a:solidFill>
                <a:latin typeface="Consolas" panose="020B0609020204030204" pitchFamily="49" charset="0"/>
              </a:rPr>
              <a:t>::</a:t>
            </a:r>
            <a:r>
              <a:rPr 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make_binary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40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lhs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4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op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40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rhs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}</a:t>
            </a:r>
          </a:p>
          <a:p>
            <a:endParaRPr lang="en-US" sz="40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return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lhs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GB" sz="40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192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HAZ EXPRESHUNZ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3CCC12-7920-49B2-AE12-FBE0D69711FC}"/>
              </a:ext>
            </a:extLst>
          </p:cNvPr>
          <p:cNvSpPr/>
          <p:nvPr/>
        </p:nvSpPr>
        <p:spPr>
          <a:xfrm>
            <a:off x="247650" y="2605807"/>
            <a:ext cx="23910928" cy="103116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return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+ []()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}();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GB" sz="40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20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HAZ EXPRESHUNZ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3CCC12-7920-49B2-AE12-FBE0D69711FC}"/>
              </a:ext>
            </a:extLst>
          </p:cNvPr>
          <p:cNvSpPr/>
          <p:nvPr/>
        </p:nvSpPr>
        <p:spPr>
          <a:xfrm>
            <a:off x="247650" y="2605807"/>
            <a:ext cx="23910928" cy="103116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return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+ []()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struct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rgbClr val="92D050"/>
                </a:solidFill>
                <a:latin typeface="Consolas" panose="020B0609020204030204" pitchFamily="49" charset="0"/>
              </a:rPr>
              <a:t>oopsy</a:t>
            </a:r>
            <a:endParaRPr lang="en-US" sz="4000" dirty="0">
              <a:solidFill>
                <a:srgbClr val="92D050"/>
              </a:solidFill>
              <a:latin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};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}();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GB" sz="40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72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HAZ EXPRESHUNZ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3CCC12-7920-49B2-AE12-FBE0D69711FC}"/>
              </a:ext>
            </a:extLst>
          </p:cNvPr>
          <p:cNvSpPr/>
          <p:nvPr/>
        </p:nvSpPr>
        <p:spPr>
          <a:xfrm>
            <a:off x="247650" y="2605807"/>
            <a:ext cx="23910928" cy="103116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return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+ []()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struct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rgbClr val="92D050"/>
                </a:solidFill>
                <a:latin typeface="Consolas" panose="020B0609020204030204" pitchFamily="49" charset="0"/>
              </a:rPr>
              <a:t>oopsy</a:t>
            </a:r>
            <a:endParaRPr lang="en-US" sz="4000" dirty="0">
              <a:solidFill>
                <a:srgbClr val="92D050"/>
              </a:solidFill>
              <a:latin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operator()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return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FFC000"/>
                </a:solidFill>
                <a:latin typeface="Consolas" panose="020B0609020204030204" pitchFamily="49" charset="0"/>
              </a:rPr>
              <a:t>42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};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}();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GB" sz="40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994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HAZ EXPRESHUNZ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3CCC12-7920-49B2-AE12-FBE0D69711FC}"/>
              </a:ext>
            </a:extLst>
          </p:cNvPr>
          <p:cNvSpPr/>
          <p:nvPr/>
        </p:nvSpPr>
        <p:spPr>
          <a:xfrm>
            <a:off x="247650" y="2605807"/>
            <a:ext cx="23910928" cy="103116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return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+ []()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struct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rgbClr val="92D050"/>
                </a:solidFill>
                <a:latin typeface="Consolas" panose="020B0609020204030204" pitchFamily="49" charset="0"/>
              </a:rPr>
              <a:t>oopsy</a:t>
            </a:r>
            <a:endParaRPr lang="en-US" sz="4000" dirty="0">
              <a:solidFill>
                <a:srgbClr val="92D050"/>
              </a:solidFill>
              <a:latin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operator()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return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FFC000"/>
                </a:solidFill>
                <a:latin typeface="Consolas" panose="020B0609020204030204" pitchFamily="49" charset="0"/>
              </a:rPr>
              <a:t>42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};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4000" dirty="0" err="1">
                <a:solidFill>
                  <a:srgbClr val="92D050"/>
                </a:solidFill>
                <a:latin typeface="Consolas" panose="020B0609020204030204" pitchFamily="49" charset="0"/>
              </a:rPr>
              <a:t>oopsy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o1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4000" dirty="0" err="1">
                <a:solidFill>
                  <a:srgbClr val="92D050"/>
                </a:solidFill>
                <a:latin typeface="Consolas" panose="020B0609020204030204" pitchFamily="49" charset="0"/>
              </a:rPr>
              <a:t>oopsy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o2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}();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GB" sz="40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587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HAZ EXPRESHUNZ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3CCC12-7920-49B2-AE12-FBE0D69711FC}"/>
              </a:ext>
            </a:extLst>
          </p:cNvPr>
          <p:cNvSpPr/>
          <p:nvPr/>
        </p:nvSpPr>
        <p:spPr>
          <a:xfrm>
            <a:off x="247650" y="2605807"/>
            <a:ext cx="23910928" cy="103116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return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+ []()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struct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rgbClr val="92D050"/>
                </a:solidFill>
                <a:latin typeface="Consolas" panose="020B0609020204030204" pitchFamily="49" charset="0"/>
              </a:rPr>
              <a:t>oopsy</a:t>
            </a:r>
            <a:endParaRPr lang="en-US" sz="4000" dirty="0">
              <a:solidFill>
                <a:srgbClr val="92D050"/>
              </a:solidFill>
              <a:latin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operator()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return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FFC000"/>
                </a:solidFill>
                <a:latin typeface="Consolas" panose="020B0609020204030204" pitchFamily="49" charset="0"/>
              </a:rPr>
              <a:t>42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};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4000" dirty="0" err="1">
                <a:solidFill>
                  <a:srgbClr val="92D050"/>
                </a:solidFill>
                <a:latin typeface="Consolas" panose="020B0609020204030204" pitchFamily="49" charset="0"/>
              </a:rPr>
              <a:t>oopsy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o1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4000" dirty="0" err="1">
                <a:solidFill>
                  <a:srgbClr val="92D050"/>
                </a:solidFill>
                <a:latin typeface="Consolas" panose="020B0609020204030204" pitchFamily="49" charset="0"/>
              </a:rPr>
              <a:t>oopsy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o2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4000" dirty="0">
                <a:solidFill>
                  <a:srgbClr val="00B0F0"/>
                </a:solidFill>
                <a:latin typeface="Consolas" panose="020B0609020204030204" pitchFamily="49" charset="0"/>
              </a:rPr>
              <a:t>return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o1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 + </a:t>
            </a:r>
            <a:r>
              <a:rPr lang="en-US" sz="4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o2</a:t>
            </a:r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}();</a:t>
            </a:r>
          </a:p>
          <a:p>
            <a:r>
              <a:rPr lang="en-US" sz="40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GB" sz="40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488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HAZ EXPRESHUNZ</a:t>
            </a:r>
            <a:endParaRPr lang="en-GB" dirty="0"/>
          </a:p>
        </p:txBody>
      </p:sp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3F0ABE2C-9022-478C-9AA1-375C5EDB6EBB}"/>
              </a:ext>
            </a:extLst>
          </p:cNvPr>
          <p:cNvSpPr/>
          <p:nvPr/>
        </p:nvSpPr>
        <p:spPr>
          <a:xfrm>
            <a:off x="552447" y="3276687"/>
            <a:ext cx="5432717" cy="501675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anrope" panose="020B0604020202020204" charset="0"/>
              </a:rPr>
              <a:t>primary-expression:</a:t>
            </a:r>
          </a:p>
          <a:p>
            <a:r>
              <a:rPr lang="en-US" sz="4000" dirty="0">
                <a:latin typeface="Manrope" panose="020B0604020202020204" charset="0"/>
              </a:rPr>
              <a:t>  literal</a:t>
            </a:r>
          </a:p>
          <a:p>
            <a:r>
              <a:rPr lang="en-US" sz="4000" dirty="0">
                <a:latin typeface="Manrope" panose="020B0604020202020204" charset="0"/>
              </a:rPr>
              <a:t>  this</a:t>
            </a:r>
          </a:p>
          <a:p>
            <a:r>
              <a:rPr lang="en-US" sz="4000" dirty="0">
                <a:latin typeface="Manrope" panose="020B0604020202020204" charset="0"/>
              </a:rPr>
              <a:t>  ( expression )</a:t>
            </a:r>
          </a:p>
          <a:p>
            <a:r>
              <a:rPr lang="en-US" sz="4000" dirty="0">
                <a:latin typeface="Manrope" panose="020B0604020202020204" charset="0"/>
              </a:rPr>
              <a:t>  id-expression</a:t>
            </a:r>
          </a:p>
          <a:p>
            <a:r>
              <a:rPr lang="en-US" sz="4000" dirty="0">
                <a:latin typeface="Manrope" panose="020B0604020202020204" charset="0"/>
              </a:rPr>
              <a:t>  lambda-expression</a:t>
            </a:r>
          </a:p>
          <a:p>
            <a:r>
              <a:rPr lang="en-US" sz="4000" dirty="0">
                <a:latin typeface="Manrope" panose="020B0604020202020204" charset="0"/>
              </a:rPr>
              <a:t>  fold-expression</a:t>
            </a:r>
          </a:p>
          <a:p>
            <a:r>
              <a:rPr lang="en-US" sz="4000" dirty="0">
                <a:latin typeface="Manrope" panose="020B0604020202020204" charset="0"/>
              </a:rPr>
              <a:t>  requires-expression</a:t>
            </a:r>
          </a:p>
        </p:txBody>
      </p:sp>
    </p:spTree>
    <p:extLst>
      <p:ext uri="{BB962C8B-B14F-4D97-AF65-F5344CB8AC3E}">
        <p14:creationId xmlns:p14="http://schemas.microsoft.com/office/powerpoint/2010/main" val="128789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HAZ EXPRESHUNZ</a:t>
            </a:r>
            <a:endParaRPr lang="en-GB" dirty="0"/>
          </a:p>
        </p:txBody>
      </p:sp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3F0ABE2C-9022-478C-9AA1-375C5EDB6EBB}"/>
              </a:ext>
            </a:extLst>
          </p:cNvPr>
          <p:cNvSpPr/>
          <p:nvPr/>
        </p:nvSpPr>
        <p:spPr>
          <a:xfrm>
            <a:off x="552447" y="3276687"/>
            <a:ext cx="7361269" cy="501675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anrope" panose="020B0604020202020204" charset="0"/>
              </a:rPr>
              <a:t>primary-expression:</a:t>
            </a:r>
          </a:p>
          <a:p>
            <a:r>
              <a:rPr lang="en-US" sz="4000" dirty="0">
                <a:latin typeface="Manrope" panose="020B0604020202020204" charset="0"/>
              </a:rPr>
              <a:t>  literal</a:t>
            </a:r>
          </a:p>
          <a:p>
            <a:r>
              <a:rPr lang="en-US" sz="4000" dirty="0">
                <a:latin typeface="Manrope" panose="020B0604020202020204" charset="0"/>
              </a:rPr>
              <a:t>  this</a:t>
            </a:r>
          </a:p>
          <a:p>
            <a:r>
              <a:rPr lang="en-US" sz="4000" dirty="0">
                <a:latin typeface="Manrope" panose="020B0604020202020204" charset="0"/>
              </a:rPr>
              <a:t>  ( expression )</a:t>
            </a:r>
          </a:p>
          <a:p>
            <a:r>
              <a:rPr lang="en-US" sz="4000" dirty="0">
                <a:latin typeface="Manrope" panose="020B0604020202020204" charset="0"/>
              </a:rPr>
              <a:t>  id-expression</a:t>
            </a:r>
          </a:p>
          <a:p>
            <a:r>
              <a:rPr lang="en-US" sz="4000" dirty="0">
                <a:latin typeface="Manrope" panose="020B0604020202020204" charset="0"/>
              </a:rPr>
              <a:t>  </a:t>
            </a:r>
            <a:r>
              <a:rPr lang="en-US" sz="4000" b="1" dirty="0">
                <a:latin typeface="Manrope" panose="020B0604020202020204" charset="0"/>
              </a:rPr>
              <a:t>lambda-expression</a:t>
            </a:r>
          </a:p>
          <a:p>
            <a:r>
              <a:rPr lang="en-US" sz="4000" dirty="0">
                <a:latin typeface="Manrope" panose="020B0604020202020204" charset="0"/>
              </a:rPr>
              <a:t>  fold-expression</a:t>
            </a:r>
          </a:p>
          <a:p>
            <a:r>
              <a:rPr lang="en-US" sz="4000" dirty="0">
                <a:latin typeface="Manrope" panose="020B0604020202020204" charset="0"/>
              </a:rPr>
              <a:t>  requires-expression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44C36D-CE0D-4B81-9D1B-5B3889DC1464}"/>
              </a:ext>
            </a:extLst>
          </p:cNvPr>
          <p:cNvSpPr/>
          <p:nvPr/>
        </p:nvSpPr>
        <p:spPr>
          <a:xfrm>
            <a:off x="552447" y="9039520"/>
            <a:ext cx="22590186" cy="255454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Manrope" panose="020B0604020202020204" charset="0"/>
              </a:rPr>
              <a:t>lambda-expression</a:t>
            </a:r>
            <a:r>
              <a:rPr lang="en-US" sz="4000" dirty="0">
                <a:latin typeface="Manrope" panose="020B0604020202020204" charset="0"/>
              </a:rPr>
              <a:t>:</a:t>
            </a:r>
          </a:p>
          <a:p>
            <a:r>
              <a:rPr lang="en-US" sz="4000" dirty="0">
                <a:latin typeface="Manrope" panose="020B0604020202020204" charset="0"/>
              </a:rPr>
              <a:t>  lambda-introducer attribute-specifier-seq' lambda-declarator compound-statement</a:t>
            </a:r>
          </a:p>
          <a:p>
            <a:r>
              <a:rPr lang="en-US" sz="4000" dirty="0">
                <a:latin typeface="Manrope" panose="020B0604020202020204" charset="0"/>
              </a:rPr>
              <a:t>  lambda-introducer &lt; template-parameter-list &gt; requires-clause' attribute-specifier-seq' </a:t>
            </a:r>
          </a:p>
          <a:p>
            <a:r>
              <a:rPr lang="en-US" sz="4000" dirty="0">
                <a:latin typeface="Manrope" panose="020B0604020202020204" charset="0"/>
              </a:rPr>
              <a:t>  lambda-declarator compound-statement</a:t>
            </a:r>
          </a:p>
        </p:txBody>
      </p:sp>
    </p:spTree>
    <p:extLst>
      <p:ext uri="{BB962C8B-B14F-4D97-AF65-F5344CB8AC3E}">
        <p14:creationId xmlns:p14="http://schemas.microsoft.com/office/powerpoint/2010/main" val="1208078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HAZ EXPRESHUNZ</a:t>
            </a:r>
            <a:endParaRPr lang="en-GB" dirty="0"/>
          </a:p>
        </p:txBody>
      </p:sp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3F0ABE2C-9022-478C-9AA1-375C5EDB6EBB}"/>
              </a:ext>
            </a:extLst>
          </p:cNvPr>
          <p:cNvSpPr/>
          <p:nvPr/>
        </p:nvSpPr>
        <p:spPr>
          <a:xfrm>
            <a:off x="552447" y="3276687"/>
            <a:ext cx="7361269" cy="501675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anrope" panose="020B0604020202020204" charset="0"/>
              </a:rPr>
              <a:t>primary-expression:</a:t>
            </a:r>
          </a:p>
          <a:p>
            <a:r>
              <a:rPr lang="en-US" sz="4000" dirty="0">
                <a:latin typeface="Manrope" panose="020B0604020202020204" charset="0"/>
              </a:rPr>
              <a:t>  literal</a:t>
            </a:r>
          </a:p>
          <a:p>
            <a:r>
              <a:rPr lang="en-US" sz="4000" dirty="0">
                <a:latin typeface="Manrope" panose="020B0604020202020204" charset="0"/>
              </a:rPr>
              <a:t>  this</a:t>
            </a:r>
          </a:p>
          <a:p>
            <a:r>
              <a:rPr lang="en-US" sz="4000" dirty="0">
                <a:latin typeface="Manrope" panose="020B0604020202020204" charset="0"/>
              </a:rPr>
              <a:t>  ( expression )</a:t>
            </a:r>
          </a:p>
          <a:p>
            <a:r>
              <a:rPr lang="en-US" sz="4000" dirty="0">
                <a:latin typeface="Manrope" panose="020B0604020202020204" charset="0"/>
              </a:rPr>
              <a:t>  id-expression</a:t>
            </a:r>
          </a:p>
          <a:p>
            <a:r>
              <a:rPr lang="en-US" sz="4000" dirty="0">
                <a:latin typeface="Manrope" panose="020B0604020202020204" charset="0"/>
              </a:rPr>
              <a:t>  </a:t>
            </a:r>
            <a:r>
              <a:rPr lang="en-US" sz="4000" b="1" dirty="0">
                <a:latin typeface="Manrope" panose="020B0604020202020204" charset="0"/>
              </a:rPr>
              <a:t>lambda-expression</a:t>
            </a:r>
          </a:p>
          <a:p>
            <a:r>
              <a:rPr lang="en-US" sz="4000" dirty="0">
                <a:latin typeface="Manrope" panose="020B0604020202020204" charset="0"/>
              </a:rPr>
              <a:t>  fold-expression</a:t>
            </a:r>
          </a:p>
          <a:p>
            <a:r>
              <a:rPr lang="en-US" sz="4000" dirty="0">
                <a:latin typeface="Manrope" panose="020B0604020202020204" charset="0"/>
              </a:rPr>
              <a:t>  requires-expression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44C36D-CE0D-4B81-9D1B-5B3889DC1464}"/>
              </a:ext>
            </a:extLst>
          </p:cNvPr>
          <p:cNvSpPr/>
          <p:nvPr/>
        </p:nvSpPr>
        <p:spPr>
          <a:xfrm>
            <a:off x="552447" y="9039520"/>
            <a:ext cx="22590186" cy="255454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Manrope" panose="020B0604020202020204" charset="0"/>
              </a:rPr>
              <a:t>lambda-expression</a:t>
            </a:r>
            <a:r>
              <a:rPr lang="en-US" sz="4000" dirty="0">
                <a:latin typeface="Manrope" panose="020B0604020202020204" charset="0"/>
              </a:rPr>
              <a:t>:</a:t>
            </a:r>
          </a:p>
          <a:p>
            <a:r>
              <a:rPr lang="en-US" sz="4000" dirty="0">
                <a:latin typeface="Manrope" panose="020B0604020202020204" charset="0"/>
              </a:rPr>
              <a:t>  lambda-introducer attribute-specifier-seq' lambda-declarator </a:t>
            </a:r>
            <a:r>
              <a:rPr lang="en-US" sz="4000" b="1" dirty="0">
                <a:latin typeface="Manrope" panose="020B0604020202020204" charset="0"/>
              </a:rPr>
              <a:t>compound-statement</a:t>
            </a:r>
          </a:p>
          <a:p>
            <a:r>
              <a:rPr lang="en-US" sz="4000" dirty="0">
                <a:latin typeface="Manrope" panose="020B0604020202020204" charset="0"/>
              </a:rPr>
              <a:t>  lambda-introducer &lt; template-parameter-list &gt; requires-clause' attribute-specifier-seq' </a:t>
            </a:r>
          </a:p>
          <a:p>
            <a:r>
              <a:rPr lang="en-US" sz="4000" dirty="0">
                <a:latin typeface="Manrope" panose="020B0604020202020204" charset="0"/>
              </a:rPr>
              <a:t>  lambda-declarator </a:t>
            </a:r>
            <a:r>
              <a:rPr lang="en-US" sz="4000" b="1" dirty="0">
                <a:latin typeface="Manrope" panose="020B0604020202020204" charset="0"/>
              </a:rPr>
              <a:t>compound-statement</a:t>
            </a:r>
          </a:p>
        </p:txBody>
      </p:sp>
    </p:spTree>
    <p:extLst>
      <p:ext uri="{BB962C8B-B14F-4D97-AF65-F5344CB8AC3E}">
        <p14:creationId xmlns:p14="http://schemas.microsoft.com/office/powerpoint/2010/main" val="2959831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HAZ EXPRESHUNZ</a:t>
            </a:r>
            <a:endParaRPr lang="en-GB" dirty="0"/>
          </a:p>
        </p:txBody>
      </p:sp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3F0ABE2C-9022-478C-9AA1-375C5EDB6EBB}"/>
              </a:ext>
            </a:extLst>
          </p:cNvPr>
          <p:cNvSpPr/>
          <p:nvPr/>
        </p:nvSpPr>
        <p:spPr>
          <a:xfrm>
            <a:off x="552447" y="3276687"/>
            <a:ext cx="7361269" cy="501675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anrope" panose="020B0604020202020204" charset="0"/>
              </a:rPr>
              <a:t>primary-expression:</a:t>
            </a:r>
          </a:p>
          <a:p>
            <a:r>
              <a:rPr lang="en-US" sz="4000" dirty="0">
                <a:latin typeface="Manrope" panose="020B0604020202020204" charset="0"/>
              </a:rPr>
              <a:t>  literal</a:t>
            </a:r>
          </a:p>
          <a:p>
            <a:r>
              <a:rPr lang="en-US" sz="4000" dirty="0">
                <a:latin typeface="Manrope" panose="020B0604020202020204" charset="0"/>
              </a:rPr>
              <a:t>  this</a:t>
            </a:r>
          </a:p>
          <a:p>
            <a:r>
              <a:rPr lang="en-US" sz="4000" dirty="0">
                <a:latin typeface="Manrope" panose="020B0604020202020204" charset="0"/>
              </a:rPr>
              <a:t>  ( expression )</a:t>
            </a:r>
          </a:p>
          <a:p>
            <a:r>
              <a:rPr lang="en-US" sz="4000" dirty="0">
                <a:latin typeface="Manrope" panose="020B0604020202020204" charset="0"/>
              </a:rPr>
              <a:t>  id-expression</a:t>
            </a:r>
          </a:p>
          <a:p>
            <a:r>
              <a:rPr lang="en-US" sz="4000" dirty="0">
                <a:latin typeface="Manrope" panose="020B0604020202020204" charset="0"/>
              </a:rPr>
              <a:t>  </a:t>
            </a:r>
            <a:r>
              <a:rPr lang="en-US" sz="4000" b="1" dirty="0">
                <a:latin typeface="Manrope" panose="020B0604020202020204" charset="0"/>
              </a:rPr>
              <a:t>lambda-expression</a:t>
            </a:r>
          </a:p>
          <a:p>
            <a:r>
              <a:rPr lang="en-US" sz="4000" dirty="0">
                <a:latin typeface="Manrope" panose="020B0604020202020204" charset="0"/>
              </a:rPr>
              <a:t>  fold-expression</a:t>
            </a:r>
          </a:p>
          <a:p>
            <a:r>
              <a:rPr lang="en-US" sz="4000" dirty="0">
                <a:latin typeface="Manrope" panose="020B0604020202020204" charset="0"/>
              </a:rPr>
              <a:t>  requires-expression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44C36D-CE0D-4B81-9D1B-5B3889DC1464}"/>
              </a:ext>
            </a:extLst>
          </p:cNvPr>
          <p:cNvSpPr/>
          <p:nvPr/>
        </p:nvSpPr>
        <p:spPr>
          <a:xfrm>
            <a:off x="552447" y="9039520"/>
            <a:ext cx="22590186" cy="255454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Manrope" panose="020B0604020202020204" charset="0"/>
              </a:rPr>
              <a:t>lambda-expression</a:t>
            </a:r>
            <a:r>
              <a:rPr lang="en-US" sz="4000" dirty="0">
                <a:latin typeface="Manrope" panose="020B0604020202020204" charset="0"/>
              </a:rPr>
              <a:t>:</a:t>
            </a:r>
          </a:p>
          <a:p>
            <a:r>
              <a:rPr lang="en-US" sz="4000" dirty="0">
                <a:latin typeface="Manrope" panose="020B0604020202020204" charset="0"/>
              </a:rPr>
              <a:t>  lambda-introducer attribute-specifier-seq' </a:t>
            </a:r>
            <a:r>
              <a:rPr lang="en-US" sz="4000" b="1" dirty="0">
                <a:latin typeface="Manrope" panose="020B0604020202020204" charset="0"/>
              </a:rPr>
              <a:t>lambda-declarator</a:t>
            </a:r>
            <a:r>
              <a:rPr lang="en-US" sz="4000" dirty="0">
                <a:latin typeface="Manrope" panose="020B0604020202020204" charset="0"/>
              </a:rPr>
              <a:t> </a:t>
            </a:r>
            <a:r>
              <a:rPr lang="en-US" sz="4000" b="1" dirty="0">
                <a:latin typeface="Manrope" panose="020B0604020202020204" charset="0"/>
              </a:rPr>
              <a:t>compound-statement</a:t>
            </a:r>
          </a:p>
          <a:p>
            <a:r>
              <a:rPr lang="en-US" sz="4000" dirty="0">
                <a:latin typeface="Manrope" panose="020B0604020202020204" charset="0"/>
              </a:rPr>
              <a:t>  lambda-introducer &lt; template-parameter-list &gt; requires-clause' attribute-specifier-seq' </a:t>
            </a:r>
          </a:p>
          <a:p>
            <a:r>
              <a:rPr lang="en-US" sz="4000" dirty="0">
                <a:latin typeface="Manrope" panose="020B0604020202020204" charset="0"/>
              </a:rPr>
              <a:t>  </a:t>
            </a:r>
            <a:r>
              <a:rPr lang="en-US" sz="4000" b="1" dirty="0">
                <a:latin typeface="Manrope" panose="020B0604020202020204" charset="0"/>
              </a:rPr>
              <a:t>lambda-declarator</a:t>
            </a:r>
            <a:r>
              <a:rPr lang="en-US" sz="4000" dirty="0">
                <a:latin typeface="Manrope" panose="020B0604020202020204" charset="0"/>
              </a:rPr>
              <a:t> </a:t>
            </a:r>
            <a:r>
              <a:rPr lang="en-US" sz="4000" b="1" dirty="0">
                <a:latin typeface="Manrope" panose="020B0604020202020204" charset="0"/>
              </a:rPr>
              <a:t>compound-statement</a:t>
            </a:r>
          </a:p>
        </p:txBody>
      </p:sp>
    </p:spTree>
    <p:extLst>
      <p:ext uri="{BB962C8B-B14F-4D97-AF65-F5344CB8AC3E}">
        <p14:creationId xmlns:p14="http://schemas.microsoft.com/office/powerpoint/2010/main" val="1269180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36A7D6-A6F7-4975-BECB-231E0AF2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Parsing. The AST</a:t>
            </a:r>
            <a:endParaRPr lang="en-GB" dirty="0"/>
          </a:p>
        </p:txBody>
      </p:sp>
      <p:sp>
        <p:nvSpPr>
          <p:cNvPr id="13" name="Прямоугольник 10">
            <a:extLst>
              <a:ext uri="{FF2B5EF4-FFF2-40B4-BE49-F238E27FC236}">
                <a16:creationId xmlns:a16="http://schemas.microsoft.com/office/drawing/2014/main" id="{DF22FCC8-4898-4B94-8396-9C0BBEED43FC}"/>
              </a:ext>
            </a:extLst>
          </p:cNvPr>
          <p:cNvSpPr/>
          <p:nvPr/>
        </p:nvSpPr>
        <p:spPr>
          <a:xfrm>
            <a:off x="1876255" y="5374206"/>
            <a:ext cx="4762842" cy="923330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id {</a:t>
            </a:r>
            <a:r>
              <a:rPr lang="en-US" sz="5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51E0D-2117-490C-A23C-B5513237B579}"/>
              </a:ext>
            </a:extLst>
          </p:cNvPr>
          <p:cNvSpPr/>
          <p:nvPr/>
        </p:nvSpPr>
        <p:spPr>
          <a:xfrm>
            <a:off x="5569215" y="3397482"/>
            <a:ext cx="3999813" cy="923330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assign {=}</a:t>
            </a:r>
            <a:endParaRPr lang="en-GB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57D513-62F5-4E8D-B98B-DD6AD2D3C89F}"/>
              </a:ext>
            </a:extLst>
          </p:cNvPr>
          <p:cNvSpPr/>
          <p:nvPr/>
        </p:nvSpPr>
        <p:spPr>
          <a:xfrm>
            <a:off x="4721210" y="7711115"/>
            <a:ext cx="4552950" cy="923330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292929"/>
                </a:solidFill>
                <a:latin typeface="Consolas" panose="020B0609020204030204" pitchFamily="49" charset="0"/>
              </a:rPr>
              <a:t>id </a:t>
            </a: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5400" dirty="0">
                <a:solidFill>
                  <a:srgbClr val="001080"/>
                </a:solidFill>
                <a:latin typeface="Consolas" panose="020B0609020204030204" pitchFamily="49" charset="0"/>
              </a:rPr>
              <a:t>left</a:t>
            </a: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8CD016-3592-4B27-9A5C-DCCC49DF0135}"/>
              </a:ext>
            </a:extLst>
          </p:cNvPr>
          <p:cNvSpPr/>
          <p:nvPr/>
        </p:nvSpPr>
        <p:spPr>
          <a:xfrm>
            <a:off x="8979292" y="5375918"/>
            <a:ext cx="3999813" cy="923330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292929"/>
                </a:solidFill>
                <a:latin typeface="Consolas" panose="020B0609020204030204" pitchFamily="49" charset="0"/>
              </a:rPr>
              <a:t>binary {</a:t>
            </a: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+}</a:t>
            </a:r>
            <a:endParaRPr lang="en-GB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B26A05-92DD-4482-BCC4-B6DB861BA89B}"/>
              </a:ext>
            </a:extLst>
          </p:cNvPr>
          <p:cNvSpPr/>
          <p:nvPr/>
        </p:nvSpPr>
        <p:spPr>
          <a:xfrm>
            <a:off x="8696202" y="9852729"/>
            <a:ext cx="4762842" cy="923330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292929"/>
                </a:solidFill>
                <a:latin typeface="Consolas" panose="020B0609020204030204" pitchFamily="49" charset="0"/>
              </a:rPr>
              <a:t>id </a:t>
            </a: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5400" dirty="0">
                <a:solidFill>
                  <a:srgbClr val="001080"/>
                </a:solidFill>
                <a:latin typeface="Consolas" panose="020B0609020204030204" pitchFamily="49" charset="0"/>
              </a:rPr>
              <a:t>seconds</a:t>
            </a: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CBD782-ADB3-4E8A-9F02-A9EF5DB135CC}"/>
              </a:ext>
            </a:extLst>
          </p:cNvPr>
          <p:cNvSpPr/>
          <p:nvPr/>
        </p:nvSpPr>
        <p:spPr>
          <a:xfrm>
            <a:off x="12406833" y="7711115"/>
            <a:ext cx="3999813" cy="923330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292929"/>
                </a:solidFill>
                <a:latin typeface="Consolas" panose="020B0609020204030204" pitchFamily="49" charset="0"/>
              </a:rPr>
              <a:t>binary {</a:t>
            </a: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*}</a:t>
            </a:r>
            <a:endParaRPr lang="en-GB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8C8B75-46F5-445E-AC80-2C2CD2FB3B9E}"/>
              </a:ext>
            </a:extLst>
          </p:cNvPr>
          <p:cNvSpPr/>
          <p:nvPr/>
        </p:nvSpPr>
        <p:spPr>
          <a:xfrm>
            <a:off x="14928278" y="9852729"/>
            <a:ext cx="6288901" cy="923330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292929"/>
                </a:solidFill>
                <a:latin typeface="Consolas" panose="020B0609020204030204" pitchFamily="49" charset="0"/>
              </a:rPr>
              <a:t>num-literal {</a:t>
            </a:r>
            <a:r>
              <a:rPr lang="en-US" sz="5400" dirty="0">
                <a:solidFill>
                  <a:srgbClr val="096D48"/>
                </a:solidFill>
                <a:latin typeface="Consolas" panose="020B0609020204030204" pitchFamily="49" charset="0"/>
              </a:rPr>
              <a:t>60</a:t>
            </a:r>
            <a:r>
              <a:rPr lang="en-US" sz="5400" dirty="0">
                <a:solidFill>
                  <a:srgbClr val="292929"/>
                </a:solidFill>
                <a:latin typeface="Consolas" panose="020B0609020204030204" pitchFamily="49" charset="0"/>
              </a:rPr>
              <a:t>}</a:t>
            </a:r>
            <a:endParaRPr lang="en-GB" sz="5400" dirty="0">
              <a:solidFill>
                <a:srgbClr val="292929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C8D80F-B4F0-44CF-8F9A-9673BF456393}"/>
              </a:ext>
            </a:extLst>
          </p:cNvPr>
          <p:cNvCxnSpPr>
            <a:stCxn id="3" idx="2"/>
            <a:endCxn id="13" idx="0"/>
          </p:cNvCxnSpPr>
          <p:nvPr/>
        </p:nvCxnSpPr>
        <p:spPr>
          <a:xfrm flipH="1">
            <a:off x="4257676" y="4320812"/>
            <a:ext cx="3311446" cy="105339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78DF12-D537-4C16-A4C2-F31C831EEA8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7569122" y="4320812"/>
            <a:ext cx="3410077" cy="105510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917B87-F624-428A-BBD8-7B2A64B037EE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6997685" y="6299248"/>
            <a:ext cx="3981514" cy="14118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F61B0F-C5C6-4454-A3BC-10AFB4451FE9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0979199" y="6299248"/>
            <a:ext cx="3427541" cy="14118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5A9AE9A-2C6F-4CDA-A967-275E8BDDD93F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 flipH="1">
            <a:off x="11077623" y="8634445"/>
            <a:ext cx="3329117" cy="12182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43E0FB-B065-408C-BE34-CC002426F02A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14406740" y="8634445"/>
            <a:ext cx="3665989" cy="12182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854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HAZ EXPRESHUNZ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C6C8C6-8629-4D32-808F-14ECB45C3E23}"/>
              </a:ext>
            </a:extLst>
          </p:cNvPr>
          <p:cNvSpPr/>
          <p:nvPr/>
        </p:nvSpPr>
        <p:spPr>
          <a:xfrm>
            <a:off x="552447" y="3320903"/>
            <a:ext cx="12192000" cy="563231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anrope" panose="020B0604020202020204" charset="0"/>
              </a:rPr>
              <a:t>statement:</a:t>
            </a:r>
          </a:p>
          <a:p>
            <a:r>
              <a:rPr lang="en-US" sz="4000" dirty="0">
                <a:latin typeface="Manrope" panose="020B0604020202020204" charset="0"/>
              </a:rPr>
              <a:t>  labeled-statement</a:t>
            </a:r>
          </a:p>
          <a:p>
            <a:r>
              <a:rPr lang="en-US" sz="4000" dirty="0">
                <a:latin typeface="Manrope" panose="020B0604020202020204" charset="0"/>
              </a:rPr>
              <a:t>  attribute-specifier-seq' expression-statement</a:t>
            </a:r>
          </a:p>
          <a:p>
            <a:r>
              <a:rPr lang="en-US" sz="4000" dirty="0">
                <a:latin typeface="Manrope" panose="020B0604020202020204" charset="0"/>
              </a:rPr>
              <a:t>  attribute-specifier-seq' compound-statement</a:t>
            </a:r>
          </a:p>
          <a:p>
            <a:r>
              <a:rPr lang="en-US" sz="4000" dirty="0">
                <a:latin typeface="Manrope" panose="020B0604020202020204" charset="0"/>
              </a:rPr>
              <a:t>  attribute-specifier-seq' selection-statement</a:t>
            </a:r>
          </a:p>
          <a:p>
            <a:r>
              <a:rPr lang="en-US" sz="4000" dirty="0">
                <a:latin typeface="Manrope" panose="020B0604020202020204" charset="0"/>
              </a:rPr>
              <a:t>  attribute-specifier-seq' iteration-statement</a:t>
            </a:r>
          </a:p>
          <a:p>
            <a:r>
              <a:rPr lang="en-US" sz="4000" dirty="0">
                <a:latin typeface="Manrope" panose="020B0604020202020204" charset="0"/>
              </a:rPr>
              <a:t>  attribute-specifier-seq' jump-statement</a:t>
            </a:r>
          </a:p>
          <a:p>
            <a:r>
              <a:rPr lang="en-US" sz="4000" dirty="0">
                <a:latin typeface="Manrope" panose="020B0604020202020204" charset="0"/>
              </a:rPr>
              <a:t>  attribute-specifier-seq' try-block</a:t>
            </a:r>
          </a:p>
          <a:p>
            <a:r>
              <a:rPr lang="en-US" sz="4000" dirty="0">
                <a:latin typeface="Manrope" panose="020B0604020202020204" charset="0"/>
              </a:rPr>
              <a:t>  </a:t>
            </a:r>
            <a:r>
              <a:rPr lang="en-US" sz="4000" b="1" dirty="0">
                <a:latin typeface="Manrope" panose="020B0604020202020204" charset="0"/>
              </a:rPr>
              <a:t>declaration-statement</a:t>
            </a:r>
          </a:p>
        </p:txBody>
      </p:sp>
    </p:spTree>
    <p:extLst>
      <p:ext uri="{BB962C8B-B14F-4D97-AF65-F5344CB8AC3E}">
        <p14:creationId xmlns:p14="http://schemas.microsoft.com/office/powerpoint/2010/main" val="1315640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47650" y="3156702"/>
            <a:ext cx="23910928" cy="26289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int </a:t>
            </a:r>
            <a:r>
              <a:rPr lang="en-US" sz="72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int </a:t>
            </a:r>
            <a:r>
              <a:rPr lang="en-US" sz="7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7200" dirty="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GB" sz="72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64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47650" y="3156702"/>
            <a:ext cx="23910928" cy="13487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int </a:t>
            </a:r>
            <a:r>
              <a:rPr lang="en-US" sz="7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7200" dirty="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GB" sz="72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33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47650" y="3156702"/>
            <a:ext cx="23910928" cy="13487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7200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 int </a:t>
            </a:r>
            <a:r>
              <a:rPr lang="en-US" sz="7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7200" dirty="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GB" sz="72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Прямоугольник 6">
            <a:extLst>
              <a:ext uri="{FF2B5EF4-FFF2-40B4-BE49-F238E27FC236}">
                <a16:creationId xmlns:a16="http://schemas.microsoft.com/office/drawing/2014/main" id="{D17F0627-3299-4A4C-9CC0-42CB0FDD72D2}"/>
              </a:ext>
            </a:extLst>
          </p:cNvPr>
          <p:cNvSpPr/>
          <p:nvPr/>
        </p:nvSpPr>
        <p:spPr>
          <a:xfrm>
            <a:off x="552447" y="5396061"/>
            <a:ext cx="7911893" cy="29238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declaration:</a:t>
            </a:r>
          </a:p>
          <a:p>
            <a:r>
              <a:rPr lang="en-US" sz="4800" dirty="0">
                <a:latin typeface="Manrope" panose="020B0604020202020204" charset="0"/>
              </a:rPr>
              <a:t> </a:t>
            </a:r>
            <a:r>
              <a:rPr lang="en-US" sz="4800" b="1" dirty="0">
                <a:latin typeface="Manrope" panose="020B0604020202020204" charset="0"/>
              </a:rPr>
              <a:t>.name-declaration</a:t>
            </a:r>
          </a:p>
          <a:p>
            <a:r>
              <a:rPr lang="en-US" sz="4800" dirty="0">
                <a:latin typeface="Manrope" panose="020B0604020202020204" charset="0"/>
              </a:rPr>
              <a:t>  special-declaration</a:t>
            </a:r>
            <a:br>
              <a:rPr lang="en-US" sz="4000" dirty="0">
                <a:latin typeface="Manrope" panose="020B0604020202020204" charset="0"/>
              </a:rPr>
            </a:br>
            <a:endParaRPr lang="en-US" sz="4000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944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47650" y="3156702"/>
            <a:ext cx="23910928" cy="13487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7200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 int </a:t>
            </a:r>
            <a:r>
              <a:rPr lang="en-US" sz="7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7200" dirty="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GB" sz="72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Прямоугольник 6">
            <a:extLst>
              <a:ext uri="{FF2B5EF4-FFF2-40B4-BE49-F238E27FC236}">
                <a16:creationId xmlns:a16="http://schemas.microsoft.com/office/drawing/2014/main" id="{D17F0627-3299-4A4C-9CC0-42CB0FDD72D2}"/>
              </a:ext>
            </a:extLst>
          </p:cNvPr>
          <p:cNvSpPr/>
          <p:nvPr/>
        </p:nvSpPr>
        <p:spPr>
          <a:xfrm>
            <a:off x="552447" y="5396061"/>
            <a:ext cx="11334753" cy="575542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Manrope" panose="020B0604020202020204" charset="0"/>
              </a:rPr>
              <a:t>name-declaration:</a:t>
            </a:r>
          </a:p>
          <a:p>
            <a:r>
              <a:rPr lang="en-GB" sz="4800" dirty="0">
                <a:latin typeface="Manrope" panose="020B0604020202020204" charset="0"/>
              </a:rPr>
              <a:t> </a:t>
            </a:r>
            <a:r>
              <a:rPr lang="en-GB" sz="4800" b="1" dirty="0">
                <a:latin typeface="Manrope" panose="020B0604020202020204" charset="0"/>
              </a:rPr>
              <a:t>.block-declaration</a:t>
            </a:r>
          </a:p>
          <a:p>
            <a:r>
              <a:rPr lang="en-GB" sz="4800" dirty="0">
                <a:latin typeface="Manrope" panose="020B0604020202020204" charset="0"/>
              </a:rPr>
              <a:t>  </a:t>
            </a:r>
            <a:r>
              <a:rPr lang="en-GB" sz="4800" dirty="0" err="1">
                <a:latin typeface="Manrope" panose="020B0604020202020204" charset="0"/>
              </a:rPr>
              <a:t>nodeclspec</a:t>
            </a:r>
            <a:r>
              <a:rPr lang="en-GB" sz="4800" dirty="0">
                <a:latin typeface="Manrope" panose="020B0604020202020204" charset="0"/>
              </a:rPr>
              <a:t>-function-declaration</a:t>
            </a:r>
          </a:p>
          <a:p>
            <a:r>
              <a:rPr lang="en-GB" sz="4800" dirty="0">
                <a:latin typeface="Manrope" panose="020B0604020202020204" charset="0"/>
              </a:rPr>
              <a:t>  function-definition</a:t>
            </a:r>
          </a:p>
          <a:p>
            <a:r>
              <a:rPr lang="en-GB" sz="4800" dirty="0">
                <a:latin typeface="Manrope" panose="020B0604020202020204" charset="0"/>
              </a:rPr>
              <a:t>  deduction-guide</a:t>
            </a:r>
          </a:p>
          <a:p>
            <a:r>
              <a:rPr lang="en-GB" sz="4800" dirty="0">
                <a:latin typeface="Manrope" panose="020B0604020202020204" charset="0"/>
              </a:rPr>
              <a:t>  empty-declaration</a:t>
            </a:r>
          </a:p>
          <a:p>
            <a:br>
              <a:rPr lang="en-US" sz="4000" dirty="0">
                <a:latin typeface="Manrope" panose="020B0604020202020204" charset="0"/>
              </a:rPr>
            </a:br>
            <a:endParaRPr lang="en-US" sz="4000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348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47650" y="3156702"/>
            <a:ext cx="23910928" cy="13487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7200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 int </a:t>
            </a:r>
            <a:r>
              <a:rPr lang="en-US" sz="7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7200" dirty="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GB" sz="72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Прямоугольник 6">
            <a:extLst>
              <a:ext uri="{FF2B5EF4-FFF2-40B4-BE49-F238E27FC236}">
                <a16:creationId xmlns:a16="http://schemas.microsoft.com/office/drawing/2014/main" id="{D17F0627-3299-4A4C-9CC0-42CB0FDD72D2}"/>
              </a:ext>
            </a:extLst>
          </p:cNvPr>
          <p:cNvSpPr/>
          <p:nvPr/>
        </p:nvSpPr>
        <p:spPr>
          <a:xfrm>
            <a:off x="552448" y="5396061"/>
            <a:ext cx="6546622" cy="280076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Manrope" panose="020B0604020202020204" charset="0"/>
              </a:rPr>
              <a:t>block-declaration:</a:t>
            </a:r>
          </a:p>
          <a:p>
            <a:r>
              <a:rPr lang="en-GB" sz="4800" dirty="0">
                <a:latin typeface="Manrope" panose="020B0604020202020204" charset="0"/>
              </a:rPr>
              <a:t> </a:t>
            </a:r>
            <a:r>
              <a:rPr lang="en-GB" sz="4800" b="1" dirty="0">
                <a:latin typeface="Manrope" panose="020B0604020202020204" charset="0"/>
              </a:rPr>
              <a:t>.simple-declaration</a:t>
            </a:r>
          </a:p>
          <a:p>
            <a:br>
              <a:rPr lang="en-US" sz="4000" dirty="0">
                <a:latin typeface="Manrope" panose="020B0604020202020204" charset="0"/>
              </a:rPr>
            </a:br>
            <a:endParaRPr lang="en-US" sz="4000" dirty="0">
              <a:latin typeface="Manrope" panose="020B0604020202020204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C1454C3-78A8-4E8D-B24C-709962C6CC75}"/>
              </a:ext>
            </a:extLst>
          </p:cNvPr>
          <p:cNvSpPr/>
          <p:nvPr/>
        </p:nvSpPr>
        <p:spPr>
          <a:xfrm rot="10800000">
            <a:off x="7600327" y="6311812"/>
            <a:ext cx="978408" cy="484632"/>
          </a:xfrm>
          <a:prstGeom prst="rightArrow">
            <a:avLst>
              <a:gd name="adj1" fmla="val 43139"/>
              <a:gd name="adj2" fmla="val 808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ACFF8E-8753-430D-8C57-6DBA2C1C15CA}"/>
              </a:ext>
            </a:extLst>
          </p:cNvPr>
          <p:cNvSpPr/>
          <p:nvPr/>
        </p:nvSpPr>
        <p:spPr>
          <a:xfrm>
            <a:off x="9079992" y="6138629"/>
            <a:ext cx="31967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>
                <a:solidFill>
                  <a:srgbClr val="000000"/>
                </a:solidFill>
                <a:latin typeface="Manrope" panose="020B0604020202020204" charset="0"/>
              </a:rPr>
              <a:t>That's a lie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9451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47650" y="3156702"/>
            <a:ext cx="23910928" cy="13487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7200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 int </a:t>
            </a:r>
            <a:r>
              <a:rPr lang="en-US" sz="7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7200" dirty="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GB" sz="72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Прямоугольник 6">
            <a:extLst>
              <a:ext uri="{FF2B5EF4-FFF2-40B4-BE49-F238E27FC236}">
                <a16:creationId xmlns:a16="http://schemas.microsoft.com/office/drawing/2014/main" id="{D17F0627-3299-4A4C-9CC0-42CB0FDD72D2}"/>
              </a:ext>
            </a:extLst>
          </p:cNvPr>
          <p:cNvSpPr/>
          <p:nvPr/>
        </p:nvSpPr>
        <p:spPr>
          <a:xfrm>
            <a:off x="552447" y="5396061"/>
            <a:ext cx="23606131" cy="501675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Manrope" panose="020B0604020202020204" charset="0"/>
              </a:rPr>
              <a:t>simple-declaration:</a:t>
            </a:r>
          </a:p>
          <a:p>
            <a:r>
              <a:rPr lang="en-GB" sz="4800" dirty="0">
                <a:latin typeface="Manrope" panose="020B0604020202020204" charset="0"/>
              </a:rPr>
              <a:t>  </a:t>
            </a:r>
            <a:r>
              <a:rPr lang="en-GB" sz="4800" b="1" dirty="0">
                <a:latin typeface="Manrope" panose="020B0604020202020204" charset="0"/>
              </a:rPr>
              <a:t>.</a:t>
            </a:r>
            <a:r>
              <a:rPr lang="en-GB" sz="4800" b="1" dirty="0" err="1">
                <a:latin typeface="Manrope" panose="020B0604020202020204" charset="0"/>
              </a:rPr>
              <a:t>decl</a:t>
            </a:r>
            <a:r>
              <a:rPr lang="en-GB" sz="4800" b="1" dirty="0">
                <a:latin typeface="Manrope" panose="020B0604020202020204" charset="0"/>
              </a:rPr>
              <a:t>-specifier-</a:t>
            </a:r>
            <a:r>
              <a:rPr lang="en-GB" sz="4800" b="1" dirty="0" err="1">
                <a:latin typeface="Manrope" panose="020B0604020202020204" charset="0"/>
              </a:rPr>
              <a:t>seq</a:t>
            </a:r>
            <a:r>
              <a:rPr lang="en-GB" sz="4800" b="1" dirty="0">
                <a:latin typeface="Manrope" panose="020B0604020202020204" charset="0"/>
              </a:rPr>
              <a:t> </a:t>
            </a:r>
            <a:r>
              <a:rPr lang="en-GB" sz="4800" dirty="0" err="1">
                <a:latin typeface="Manrope" panose="020B0604020202020204" charset="0"/>
              </a:rPr>
              <a:t>init</a:t>
            </a:r>
            <a:r>
              <a:rPr lang="en-GB" sz="4800" dirty="0">
                <a:latin typeface="Manrope" panose="020B0604020202020204" charset="0"/>
              </a:rPr>
              <a:t>-declarator-list' ;</a:t>
            </a:r>
          </a:p>
          <a:p>
            <a:r>
              <a:rPr lang="en-GB" sz="4800" dirty="0">
                <a:latin typeface="Manrope" panose="020B0604020202020204" charset="0"/>
              </a:rPr>
              <a:t>  attribute-specifier-</a:t>
            </a:r>
            <a:r>
              <a:rPr lang="en-GB" sz="4800" dirty="0" err="1">
                <a:latin typeface="Manrope" panose="020B0604020202020204" charset="0"/>
              </a:rPr>
              <a:t>seq</a:t>
            </a:r>
            <a:r>
              <a:rPr lang="en-GB" sz="4800" dirty="0">
                <a:latin typeface="Manrope" panose="020B0604020202020204" charset="0"/>
              </a:rPr>
              <a:t>  </a:t>
            </a:r>
            <a:r>
              <a:rPr lang="en-GB" sz="4800" dirty="0" err="1">
                <a:latin typeface="Manrope" panose="020B0604020202020204" charset="0"/>
              </a:rPr>
              <a:t>decl</a:t>
            </a:r>
            <a:r>
              <a:rPr lang="en-GB" sz="4800" dirty="0">
                <a:latin typeface="Manrope" panose="020B0604020202020204" charset="0"/>
              </a:rPr>
              <a:t>-specifier-</a:t>
            </a:r>
            <a:r>
              <a:rPr lang="en-GB" sz="4800" dirty="0" err="1">
                <a:latin typeface="Manrope" panose="020B0604020202020204" charset="0"/>
              </a:rPr>
              <a:t>seq</a:t>
            </a:r>
            <a:r>
              <a:rPr lang="en-GB" sz="4800" dirty="0">
                <a:latin typeface="Manrope" panose="020B0604020202020204" charset="0"/>
              </a:rPr>
              <a:t> </a:t>
            </a:r>
            <a:r>
              <a:rPr lang="en-GB" sz="4800" dirty="0" err="1">
                <a:latin typeface="Manrope" panose="020B0604020202020204" charset="0"/>
              </a:rPr>
              <a:t>init</a:t>
            </a:r>
            <a:r>
              <a:rPr lang="en-GB" sz="4800" dirty="0">
                <a:latin typeface="Manrope" panose="020B0604020202020204" charset="0"/>
              </a:rPr>
              <a:t>-declarator-list  ;</a:t>
            </a:r>
          </a:p>
          <a:p>
            <a:r>
              <a:rPr lang="en-GB" sz="4800" dirty="0">
                <a:latin typeface="Manrope" panose="020B0604020202020204" charset="0"/>
              </a:rPr>
              <a:t>  attribute-specifier-</a:t>
            </a:r>
            <a:r>
              <a:rPr lang="en-GB" sz="4800" dirty="0" err="1">
                <a:latin typeface="Manrope" panose="020B0604020202020204" charset="0"/>
              </a:rPr>
              <a:t>seq</a:t>
            </a:r>
            <a:r>
              <a:rPr lang="en-GB" sz="4800" dirty="0">
                <a:latin typeface="Manrope" panose="020B0604020202020204" charset="0"/>
              </a:rPr>
              <a:t>' </a:t>
            </a:r>
            <a:r>
              <a:rPr lang="en-GB" sz="4800" dirty="0" err="1">
                <a:latin typeface="Manrope" panose="020B0604020202020204" charset="0"/>
              </a:rPr>
              <a:t>decl</a:t>
            </a:r>
            <a:r>
              <a:rPr lang="en-GB" sz="4800" dirty="0">
                <a:latin typeface="Manrope" panose="020B0604020202020204" charset="0"/>
              </a:rPr>
              <a:t>-specifier-</a:t>
            </a:r>
            <a:r>
              <a:rPr lang="en-GB" sz="4800" dirty="0" err="1">
                <a:latin typeface="Manrope" panose="020B0604020202020204" charset="0"/>
              </a:rPr>
              <a:t>seq</a:t>
            </a:r>
            <a:r>
              <a:rPr lang="en-GB" sz="4800" dirty="0">
                <a:latin typeface="Manrope" panose="020B0604020202020204" charset="0"/>
              </a:rPr>
              <a:t> ref-qualifier' [ identifier-list ] initializer ;</a:t>
            </a:r>
          </a:p>
          <a:p>
            <a:endParaRPr lang="en-GB" sz="4800" b="1" dirty="0">
              <a:latin typeface="Manrope" panose="020B0604020202020204" charset="0"/>
            </a:endParaRPr>
          </a:p>
          <a:p>
            <a:br>
              <a:rPr lang="en-US" sz="4000" dirty="0">
                <a:latin typeface="Manrope" panose="020B0604020202020204" charset="0"/>
              </a:rPr>
            </a:br>
            <a:endParaRPr lang="en-US" sz="4000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309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47650" y="3156702"/>
            <a:ext cx="23910928" cy="13487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int </a:t>
            </a:r>
            <a:r>
              <a:rPr lang="en-US" sz="7200" dirty="0">
                <a:solidFill>
                  <a:srgbClr val="FF0000"/>
                </a:solidFill>
                <a:latin typeface="Consolas" panose="020B0609020204030204" pitchFamily="49" charset="0"/>
              </a:rPr>
              <a:t>. </a:t>
            </a:r>
            <a:r>
              <a:rPr lang="en-US" sz="7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7200" dirty="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GB" sz="72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Прямоугольник 6">
            <a:extLst>
              <a:ext uri="{FF2B5EF4-FFF2-40B4-BE49-F238E27FC236}">
                <a16:creationId xmlns:a16="http://schemas.microsoft.com/office/drawing/2014/main" id="{D17F0627-3299-4A4C-9CC0-42CB0FDD72D2}"/>
              </a:ext>
            </a:extLst>
          </p:cNvPr>
          <p:cNvSpPr/>
          <p:nvPr/>
        </p:nvSpPr>
        <p:spPr>
          <a:xfrm>
            <a:off x="552447" y="5396061"/>
            <a:ext cx="23606131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4800" dirty="0" err="1">
                <a:latin typeface="Manrope" panose="020B0604020202020204" charset="0"/>
              </a:rPr>
              <a:t>decl</a:t>
            </a:r>
            <a:r>
              <a:rPr lang="en-GB" sz="4800" dirty="0">
                <a:latin typeface="Manrope" panose="020B0604020202020204" charset="0"/>
              </a:rPr>
              <a:t>-specifier-</a:t>
            </a:r>
            <a:r>
              <a:rPr lang="en-GB" sz="4800" dirty="0" err="1">
                <a:latin typeface="Manrope" panose="020B0604020202020204" charset="0"/>
              </a:rPr>
              <a:t>seq</a:t>
            </a:r>
            <a:r>
              <a:rPr lang="en-GB" sz="4800" dirty="0">
                <a:latin typeface="Manrope" panose="020B0604020202020204" charset="0"/>
              </a:rPr>
              <a:t> </a:t>
            </a:r>
            <a:r>
              <a:rPr lang="en-GB" sz="4800" dirty="0">
                <a:solidFill>
                  <a:srgbClr val="FF0000"/>
                </a:solidFill>
                <a:latin typeface="Manrope" panose="020B0604020202020204" charset="0"/>
              </a:rPr>
              <a:t>-&gt;</a:t>
            </a:r>
            <a:r>
              <a:rPr lang="en-GB" sz="4800" dirty="0">
                <a:latin typeface="Manrope" panose="020B0604020202020204" charset="0"/>
              </a:rPr>
              <a:t> ... </a:t>
            </a:r>
            <a:r>
              <a:rPr lang="en-GB" sz="4800" dirty="0">
                <a:solidFill>
                  <a:srgbClr val="FF0000"/>
                </a:solidFill>
                <a:latin typeface="Manrope" panose="020B0604020202020204" charset="0"/>
              </a:rPr>
              <a:t>-&gt;</a:t>
            </a:r>
            <a:r>
              <a:rPr lang="en-GB" sz="4800" dirty="0">
                <a:latin typeface="Manrope" panose="020B0604020202020204" charset="0"/>
              </a:rPr>
              <a:t> simple-type-specifier </a:t>
            </a:r>
            <a:r>
              <a:rPr lang="en-GB" sz="4800" dirty="0">
                <a:solidFill>
                  <a:srgbClr val="FF0000"/>
                </a:solidFill>
                <a:latin typeface="Manrope" panose="020B0604020202020204" charset="0"/>
              </a:rPr>
              <a:t>-&gt;</a:t>
            </a:r>
            <a:r>
              <a:rPr lang="en-GB" sz="4800" dirty="0">
                <a:latin typeface="Manrope" panose="020B0604020202020204" charset="0"/>
              </a:rPr>
              <a:t> </a:t>
            </a:r>
            <a:r>
              <a:rPr lang="en-GB" sz="4800" b="1" dirty="0">
                <a:solidFill>
                  <a:srgbClr val="0070C0"/>
                </a:solidFill>
                <a:latin typeface="Manrope" panose="020B0604020202020204" charset="0"/>
              </a:rPr>
              <a:t>int</a:t>
            </a:r>
          </a:p>
        </p:txBody>
      </p:sp>
    </p:spTree>
    <p:extLst>
      <p:ext uri="{BB962C8B-B14F-4D97-AF65-F5344CB8AC3E}">
        <p14:creationId xmlns:p14="http://schemas.microsoft.com/office/powerpoint/2010/main" val="1443748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47650" y="3156702"/>
            <a:ext cx="23910928" cy="13487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int </a:t>
            </a:r>
            <a:r>
              <a:rPr lang="en-US" sz="7200" dirty="0">
                <a:solidFill>
                  <a:srgbClr val="FF0000"/>
                </a:solidFill>
                <a:latin typeface="Consolas" panose="020B0609020204030204" pitchFamily="49" charset="0"/>
              </a:rPr>
              <a:t>. </a:t>
            </a:r>
            <a:r>
              <a:rPr lang="en-US" sz="7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7200" dirty="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GB" sz="72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Прямоугольник 6">
            <a:extLst>
              <a:ext uri="{FF2B5EF4-FFF2-40B4-BE49-F238E27FC236}">
                <a16:creationId xmlns:a16="http://schemas.microsoft.com/office/drawing/2014/main" id="{D17F0627-3299-4A4C-9CC0-42CB0FDD72D2}"/>
              </a:ext>
            </a:extLst>
          </p:cNvPr>
          <p:cNvSpPr/>
          <p:nvPr/>
        </p:nvSpPr>
        <p:spPr>
          <a:xfrm>
            <a:off x="552447" y="5396061"/>
            <a:ext cx="23606131" cy="156966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Manrope" panose="020B0604020202020204" charset="0"/>
              </a:rPr>
              <a:t>simple-declaration:</a:t>
            </a:r>
          </a:p>
          <a:p>
            <a:r>
              <a:rPr lang="en-GB" sz="4800" dirty="0">
                <a:latin typeface="Manrope" panose="020B0604020202020204" charset="0"/>
              </a:rPr>
              <a:t>  </a:t>
            </a:r>
            <a:r>
              <a:rPr lang="en-GB" sz="4800" dirty="0" err="1">
                <a:latin typeface="Manrope" panose="020B0604020202020204" charset="0"/>
              </a:rPr>
              <a:t>decl</a:t>
            </a:r>
            <a:r>
              <a:rPr lang="en-GB" sz="4800" dirty="0">
                <a:latin typeface="Manrope" panose="020B0604020202020204" charset="0"/>
              </a:rPr>
              <a:t>-specifier-</a:t>
            </a:r>
            <a:r>
              <a:rPr lang="en-GB" sz="4800" dirty="0" err="1">
                <a:latin typeface="Manrope" panose="020B0604020202020204" charset="0"/>
              </a:rPr>
              <a:t>seq</a:t>
            </a:r>
            <a:r>
              <a:rPr lang="en-GB" sz="4800" b="1" dirty="0">
                <a:latin typeface="Manrope" panose="020B0604020202020204" charset="0"/>
              </a:rPr>
              <a:t> .</a:t>
            </a:r>
            <a:r>
              <a:rPr lang="en-GB" sz="4800" b="1" dirty="0" err="1">
                <a:latin typeface="Manrope" panose="020B0604020202020204" charset="0"/>
              </a:rPr>
              <a:t>init</a:t>
            </a:r>
            <a:r>
              <a:rPr lang="en-GB" sz="4800" b="1" dirty="0">
                <a:latin typeface="Manrope" panose="020B0604020202020204" charset="0"/>
              </a:rPr>
              <a:t>-declarator-list'</a:t>
            </a:r>
            <a:r>
              <a:rPr lang="en-GB" sz="4800" dirty="0">
                <a:latin typeface="Manrope" panose="020B0604020202020204" charset="0"/>
              </a:rPr>
              <a:t> ;</a:t>
            </a:r>
          </a:p>
        </p:txBody>
      </p:sp>
    </p:spTree>
    <p:extLst>
      <p:ext uri="{BB962C8B-B14F-4D97-AF65-F5344CB8AC3E}">
        <p14:creationId xmlns:p14="http://schemas.microsoft.com/office/powerpoint/2010/main" val="2517481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47650" y="3156702"/>
            <a:ext cx="23910928" cy="13487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int </a:t>
            </a:r>
            <a:r>
              <a:rPr lang="en-US" sz="7200" dirty="0">
                <a:solidFill>
                  <a:srgbClr val="FF0000"/>
                </a:solidFill>
                <a:latin typeface="Consolas" panose="020B0609020204030204" pitchFamily="49" charset="0"/>
              </a:rPr>
              <a:t>. </a:t>
            </a:r>
            <a:r>
              <a:rPr lang="en-US" sz="7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7200" dirty="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GB" sz="72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Прямоугольник 6">
            <a:extLst>
              <a:ext uri="{FF2B5EF4-FFF2-40B4-BE49-F238E27FC236}">
                <a16:creationId xmlns:a16="http://schemas.microsoft.com/office/drawing/2014/main" id="{D17F0627-3299-4A4C-9CC0-42CB0FDD72D2}"/>
              </a:ext>
            </a:extLst>
          </p:cNvPr>
          <p:cNvSpPr/>
          <p:nvPr/>
        </p:nvSpPr>
        <p:spPr>
          <a:xfrm>
            <a:off x="552447" y="5396061"/>
            <a:ext cx="23606131" cy="230832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4800" dirty="0" err="1">
                <a:latin typeface="Manrope" panose="020B0604020202020204" charset="0"/>
              </a:rPr>
              <a:t>init</a:t>
            </a:r>
            <a:r>
              <a:rPr lang="en-GB" sz="4800" dirty="0">
                <a:latin typeface="Manrope" panose="020B0604020202020204" charset="0"/>
              </a:rPr>
              <a:t>-declarator-list:</a:t>
            </a:r>
          </a:p>
          <a:p>
            <a:r>
              <a:rPr lang="en-GB" sz="4800" dirty="0">
                <a:latin typeface="Manrope" panose="020B0604020202020204" charset="0"/>
              </a:rPr>
              <a:t> </a:t>
            </a:r>
            <a:r>
              <a:rPr lang="en-GB" sz="4800" b="1" dirty="0">
                <a:latin typeface="Manrope" panose="020B0604020202020204" charset="0"/>
              </a:rPr>
              <a:t>.</a:t>
            </a:r>
            <a:r>
              <a:rPr lang="en-GB" sz="4800" b="1" dirty="0" err="1">
                <a:latin typeface="Manrope" panose="020B0604020202020204" charset="0"/>
              </a:rPr>
              <a:t>init</a:t>
            </a:r>
            <a:r>
              <a:rPr lang="en-GB" sz="4800" b="1" dirty="0">
                <a:latin typeface="Manrope" panose="020B0604020202020204" charset="0"/>
              </a:rPr>
              <a:t>-declarator</a:t>
            </a:r>
          </a:p>
          <a:p>
            <a:r>
              <a:rPr lang="en-GB" sz="4800" dirty="0">
                <a:latin typeface="Manrope" panose="020B0604020202020204" charset="0"/>
              </a:rPr>
              <a:t>  </a:t>
            </a:r>
            <a:r>
              <a:rPr lang="en-GB" sz="4800" dirty="0" err="1">
                <a:latin typeface="Manrope" panose="020B0604020202020204" charset="0"/>
              </a:rPr>
              <a:t>init</a:t>
            </a:r>
            <a:r>
              <a:rPr lang="en-GB" sz="4800" dirty="0">
                <a:latin typeface="Manrope" panose="020B0604020202020204" charset="0"/>
              </a:rPr>
              <a:t>-declarator-list, </a:t>
            </a:r>
            <a:r>
              <a:rPr lang="en-GB" sz="4800" dirty="0" err="1">
                <a:latin typeface="Manrope" panose="020B0604020202020204" charset="0"/>
              </a:rPr>
              <a:t>init</a:t>
            </a:r>
            <a:r>
              <a:rPr lang="en-GB" sz="4800" dirty="0">
                <a:latin typeface="Manrope" panose="020B0604020202020204" charset="0"/>
              </a:rPr>
              <a:t>-declarator</a:t>
            </a:r>
          </a:p>
        </p:txBody>
      </p:sp>
    </p:spTree>
    <p:extLst>
      <p:ext uri="{BB962C8B-B14F-4D97-AF65-F5344CB8AC3E}">
        <p14:creationId xmlns:p14="http://schemas.microsoft.com/office/powerpoint/2010/main" val="1306568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09C873-B486-4007-B90C-9F45BEEE2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737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47650" y="3156702"/>
            <a:ext cx="23910928" cy="13487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int </a:t>
            </a:r>
            <a:r>
              <a:rPr lang="en-US" sz="7200" dirty="0">
                <a:solidFill>
                  <a:srgbClr val="FF0000"/>
                </a:solidFill>
                <a:latin typeface="Consolas" panose="020B0609020204030204" pitchFamily="49" charset="0"/>
              </a:rPr>
              <a:t>. </a:t>
            </a:r>
            <a:r>
              <a:rPr lang="en-US" sz="7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7200" dirty="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GB" sz="72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Прямоугольник 6">
            <a:extLst>
              <a:ext uri="{FF2B5EF4-FFF2-40B4-BE49-F238E27FC236}">
                <a16:creationId xmlns:a16="http://schemas.microsoft.com/office/drawing/2014/main" id="{D17F0627-3299-4A4C-9CC0-42CB0FDD72D2}"/>
              </a:ext>
            </a:extLst>
          </p:cNvPr>
          <p:cNvSpPr/>
          <p:nvPr/>
        </p:nvSpPr>
        <p:spPr>
          <a:xfrm>
            <a:off x="552447" y="5396061"/>
            <a:ext cx="23606131" cy="156966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4800" dirty="0" err="1">
                <a:latin typeface="Manrope" panose="020B0604020202020204" charset="0"/>
              </a:rPr>
              <a:t>init</a:t>
            </a:r>
            <a:r>
              <a:rPr lang="en-GB" sz="4800" dirty="0">
                <a:latin typeface="Manrope" panose="020B0604020202020204" charset="0"/>
              </a:rPr>
              <a:t>-declarator:</a:t>
            </a:r>
          </a:p>
          <a:p>
            <a:r>
              <a:rPr lang="en-GB" sz="4800" dirty="0">
                <a:latin typeface="Manrope" panose="020B0604020202020204" charset="0"/>
              </a:rPr>
              <a:t> </a:t>
            </a:r>
            <a:r>
              <a:rPr lang="en-GB" sz="4800" b="1" dirty="0">
                <a:latin typeface="Manrope" panose="020B0604020202020204" charset="0"/>
              </a:rPr>
              <a:t>.declarator</a:t>
            </a:r>
            <a:r>
              <a:rPr lang="en-GB" sz="4800" dirty="0">
                <a:latin typeface="Manrope" panose="020B0604020202020204" charset="0"/>
              </a:rPr>
              <a:t> initializer'</a:t>
            </a:r>
          </a:p>
        </p:txBody>
      </p:sp>
    </p:spTree>
    <p:extLst>
      <p:ext uri="{BB962C8B-B14F-4D97-AF65-F5344CB8AC3E}">
        <p14:creationId xmlns:p14="http://schemas.microsoft.com/office/powerpoint/2010/main" val="2163290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47650" y="3156702"/>
            <a:ext cx="23910928" cy="13487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int </a:t>
            </a:r>
            <a:r>
              <a:rPr lang="en-US" sz="7200" dirty="0">
                <a:solidFill>
                  <a:srgbClr val="FF0000"/>
                </a:solidFill>
                <a:latin typeface="Consolas" panose="020B0609020204030204" pitchFamily="49" charset="0"/>
              </a:rPr>
              <a:t>. </a:t>
            </a:r>
            <a:r>
              <a:rPr lang="en-US" sz="7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7200" dirty="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GB" sz="72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Прямоугольник 6">
            <a:extLst>
              <a:ext uri="{FF2B5EF4-FFF2-40B4-BE49-F238E27FC236}">
                <a16:creationId xmlns:a16="http://schemas.microsoft.com/office/drawing/2014/main" id="{D17F0627-3299-4A4C-9CC0-42CB0FDD72D2}"/>
              </a:ext>
            </a:extLst>
          </p:cNvPr>
          <p:cNvSpPr/>
          <p:nvPr/>
        </p:nvSpPr>
        <p:spPr>
          <a:xfrm>
            <a:off x="552447" y="5396061"/>
            <a:ext cx="23606131" cy="230832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Manrope" panose="020B0604020202020204" charset="0"/>
              </a:rPr>
              <a:t>declarator:</a:t>
            </a:r>
          </a:p>
          <a:p>
            <a:r>
              <a:rPr lang="en-GB" sz="4800" dirty="0">
                <a:latin typeface="Manrope" panose="020B0604020202020204" charset="0"/>
              </a:rPr>
              <a:t>  </a:t>
            </a:r>
            <a:r>
              <a:rPr lang="en-GB" sz="4800" dirty="0" err="1">
                <a:latin typeface="Manrope" panose="020B0604020202020204" charset="0"/>
              </a:rPr>
              <a:t>ptr</a:t>
            </a:r>
            <a:r>
              <a:rPr lang="en-GB" sz="4800" dirty="0">
                <a:latin typeface="Manrope" panose="020B0604020202020204" charset="0"/>
              </a:rPr>
              <a:t>-declarator</a:t>
            </a:r>
          </a:p>
          <a:p>
            <a:r>
              <a:rPr lang="en-GB" sz="4800" dirty="0">
                <a:latin typeface="Manrope" panose="020B0604020202020204" charset="0"/>
              </a:rPr>
              <a:t> </a:t>
            </a:r>
            <a:r>
              <a:rPr lang="en-GB" sz="4800" b="1" dirty="0">
                <a:latin typeface="Manrope" panose="020B0604020202020204" charset="0"/>
              </a:rPr>
              <a:t>.</a:t>
            </a:r>
            <a:r>
              <a:rPr lang="en-GB" sz="4800" b="1" dirty="0" err="1">
                <a:latin typeface="Manrope" panose="020B0604020202020204" charset="0"/>
              </a:rPr>
              <a:t>noptr</a:t>
            </a:r>
            <a:r>
              <a:rPr lang="en-GB" sz="4800" b="1" dirty="0">
                <a:latin typeface="Manrope" panose="020B0604020202020204" charset="0"/>
              </a:rPr>
              <a:t>-declarator</a:t>
            </a:r>
            <a:r>
              <a:rPr lang="en-GB" sz="4800" dirty="0">
                <a:latin typeface="Manrope" panose="020B0604020202020204" charset="0"/>
              </a:rPr>
              <a:t> parameters-and-qualifiers</a:t>
            </a:r>
          </a:p>
        </p:txBody>
      </p:sp>
    </p:spTree>
    <p:extLst>
      <p:ext uri="{BB962C8B-B14F-4D97-AF65-F5344CB8AC3E}">
        <p14:creationId xmlns:p14="http://schemas.microsoft.com/office/powerpoint/2010/main" val="1548899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47650" y="3156702"/>
            <a:ext cx="23910928" cy="13487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int </a:t>
            </a:r>
            <a:r>
              <a:rPr lang="en-US" sz="7200" dirty="0">
                <a:solidFill>
                  <a:srgbClr val="FF0000"/>
                </a:solidFill>
                <a:latin typeface="Consolas" panose="020B0609020204030204" pitchFamily="49" charset="0"/>
              </a:rPr>
              <a:t>. </a:t>
            </a:r>
            <a:r>
              <a:rPr lang="en-US" sz="7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7200" dirty="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GB" sz="72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Прямоугольник 6">
            <a:extLst>
              <a:ext uri="{FF2B5EF4-FFF2-40B4-BE49-F238E27FC236}">
                <a16:creationId xmlns:a16="http://schemas.microsoft.com/office/drawing/2014/main" id="{D17F0627-3299-4A4C-9CC0-42CB0FDD72D2}"/>
              </a:ext>
            </a:extLst>
          </p:cNvPr>
          <p:cNvSpPr/>
          <p:nvPr/>
        </p:nvSpPr>
        <p:spPr>
          <a:xfrm>
            <a:off x="552447" y="5396061"/>
            <a:ext cx="23606131" cy="156966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4800" dirty="0" err="1">
                <a:latin typeface="Manrope" panose="020B0604020202020204" charset="0"/>
              </a:rPr>
              <a:t>noptr</a:t>
            </a:r>
            <a:r>
              <a:rPr lang="en-GB" sz="4800" dirty="0">
                <a:latin typeface="Manrope" panose="020B0604020202020204" charset="0"/>
              </a:rPr>
              <a:t>-declarator </a:t>
            </a:r>
            <a:r>
              <a:rPr lang="en-GB" sz="4800" dirty="0">
                <a:solidFill>
                  <a:srgbClr val="FF0000"/>
                </a:solidFill>
                <a:latin typeface="Manrope" panose="020B0604020202020204" charset="0"/>
              </a:rPr>
              <a:t>-&gt;</a:t>
            </a:r>
            <a:r>
              <a:rPr lang="en-GB" sz="4800" dirty="0">
                <a:latin typeface="Manrope" panose="020B0604020202020204" charset="0"/>
              </a:rPr>
              <a:t> declarator-id </a:t>
            </a:r>
            <a:r>
              <a:rPr lang="en-GB" sz="4800" dirty="0">
                <a:solidFill>
                  <a:srgbClr val="FF0000"/>
                </a:solidFill>
                <a:latin typeface="Manrope" panose="020B0604020202020204" charset="0"/>
              </a:rPr>
              <a:t>-&gt;</a:t>
            </a:r>
            <a:r>
              <a:rPr lang="en-GB" sz="4800" dirty="0">
                <a:latin typeface="Manrope" panose="020B0604020202020204" charset="0"/>
              </a:rPr>
              <a:t> ... </a:t>
            </a:r>
            <a:r>
              <a:rPr lang="en-GB" sz="4800" dirty="0">
                <a:solidFill>
                  <a:srgbClr val="FF0000"/>
                </a:solidFill>
                <a:latin typeface="Manrope" panose="020B0604020202020204" charset="0"/>
              </a:rPr>
              <a:t>-&gt;</a:t>
            </a:r>
            <a:r>
              <a:rPr lang="en-GB" sz="4800" dirty="0">
                <a:latin typeface="Manrope" panose="020B0604020202020204" charset="0"/>
              </a:rPr>
              <a:t> id-expression </a:t>
            </a:r>
            <a:r>
              <a:rPr lang="en-GB" sz="4800" dirty="0">
                <a:solidFill>
                  <a:srgbClr val="FF0000"/>
                </a:solidFill>
                <a:latin typeface="Manrope" panose="020B0604020202020204" charset="0"/>
              </a:rPr>
              <a:t>-&gt;</a:t>
            </a:r>
          </a:p>
          <a:p>
            <a:r>
              <a:rPr lang="en-US" sz="4800" dirty="0">
                <a:latin typeface="Manrope" panose="020B0604020202020204" charset="0"/>
              </a:rPr>
              <a:t>u</a:t>
            </a:r>
            <a:r>
              <a:rPr lang="en-GB" sz="4800" dirty="0" err="1">
                <a:latin typeface="Manrope" panose="020B0604020202020204" charset="0"/>
              </a:rPr>
              <a:t>nqualified</a:t>
            </a:r>
            <a:r>
              <a:rPr lang="en-GB" sz="4800" dirty="0">
                <a:latin typeface="Manrope" panose="020B0604020202020204" charset="0"/>
              </a:rPr>
              <a:t>-id </a:t>
            </a:r>
            <a:r>
              <a:rPr lang="en-GB" sz="4800" dirty="0">
                <a:solidFill>
                  <a:srgbClr val="FF0000"/>
                </a:solidFill>
                <a:latin typeface="Manrope" panose="020B0604020202020204" charset="0"/>
              </a:rPr>
              <a:t>-&gt; </a:t>
            </a:r>
            <a:r>
              <a:rPr lang="en-GB" sz="4800" dirty="0">
                <a:solidFill>
                  <a:schemeClr val="accent2">
                    <a:lumMod val="75000"/>
                  </a:schemeClr>
                </a:solidFill>
                <a:latin typeface="Manrope" panose="020B0604020202020204" charset="0"/>
              </a:rPr>
              <a:t>meow</a:t>
            </a:r>
          </a:p>
        </p:txBody>
      </p:sp>
    </p:spTree>
    <p:extLst>
      <p:ext uri="{BB962C8B-B14F-4D97-AF65-F5344CB8AC3E}">
        <p14:creationId xmlns:p14="http://schemas.microsoft.com/office/powerpoint/2010/main" val="2970097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47650" y="3156702"/>
            <a:ext cx="23910928" cy="13487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int </a:t>
            </a:r>
            <a:r>
              <a:rPr lang="en-US" sz="7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7200" dirty="0">
                <a:solidFill>
                  <a:srgbClr val="FF0000"/>
                </a:solidFill>
                <a:latin typeface="Consolas" panose="020B0609020204030204" pitchFamily="49" charset="0"/>
              </a:rPr>
              <a:t> . 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7200" dirty="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GB" sz="72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Прямоугольник 6">
            <a:extLst>
              <a:ext uri="{FF2B5EF4-FFF2-40B4-BE49-F238E27FC236}">
                <a16:creationId xmlns:a16="http://schemas.microsoft.com/office/drawing/2014/main" id="{D17F0627-3299-4A4C-9CC0-42CB0FDD72D2}"/>
              </a:ext>
            </a:extLst>
          </p:cNvPr>
          <p:cNvSpPr/>
          <p:nvPr/>
        </p:nvSpPr>
        <p:spPr>
          <a:xfrm>
            <a:off x="552447" y="5396061"/>
            <a:ext cx="23606131" cy="230832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Manrope" panose="020B0604020202020204" charset="0"/>
              </a:rPr>
              <a:t>declarator:</a:t>
            </a:r>
          </a:p>
          <a:p>
            <a:r>
              <a:rPr lang="en-GB" sz="4800" dirty="0">
                <a:latin typeface="Manrope" panose="020B0604020202020204" charset="0"/>
              </a:rPr>
              <a:t>  </a:t>
            </a:r>
            <a:r>
              <a:rPr lang="en-GB" sz="4800" dirty="0" err="1">
                <a:latin typeface="Manrope" panose="020B0604020202020204" charset="0"/>
              </a:rPr>
              <a:t>ptr</a:t>
            </a:r>
            <a:r>
              <a:rPr lang="en-GB" sz="4800" dirty="0">
                <a:latin typeface="Manrope" panose="020B0604020202020204" charset="0"/>
              </a:rPr>
              <a:t>-declarator</a:t>
            </a:r>
          </a:p>
          <a:p>
            <a:r>
              <a:rPr lang="en-GB" sz="4800" dirty="0">
                <a:latin typeface="Manrope" panose="020B0604020202020204" charset="0"/>
              </a:rPr>
              <a:t>  </a:t>
            </a:r>
            <a:r>
              <a:rPr lang="en-GB" sz="4800" dirty="0" err="1">
                <a:latin typeface="Manrope" panose="020B0604020202020204" charset="0"/>
              </a:rPr>
              <a:t>noptr</a:t>
            </a:r>
            <a:r>
              <a:rPr lang="en-GB" sz="4800" dirty="0">
                <a:latin typeface="Manrope" panose="020B0604020202020204" charset="0"/>
              </a:rPr>
              <a:t>-declarator </a:t>
            </a:r>
            <a:r>
              <a:rPr lang="en-GB" sz="4800" b="1" dirty="0">
                <a:latin typeface="Manrope" panose="020B0604020202020204" charset="0"/>
              </a:rPr>
              <a:t>.parameters-and-qualifiers</a:t>
            </a:r>
          </a:p>
        </p:txBody>
      </p:sp>
    </p:spTree>
    <p:extLst>
      <p:ext uri="{BB962C8B-B14F-4D97-AF65-F5344CB8AC3E}">
        <p14:creationId xmlns:p14="http://schemas.microsoft.com/office/powerpoint/2010/main" val="2228953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47650" y="3156702"/>
            <a:ext cx="23910928" cy="13487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int </a:t>
            </a:r>
            <a:r>
              <a:rPr lang="en-US" sz="7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7200" dirty="0">
                <a:solidFill>
                  <a:srgbClr val="FF0000"/>
                </a:solidFill>
                <a:latin typeface="Consolas" panose="020B0609020204030204" pitchFamily="49" charset="0"/>
              </a:rPr>
              <a:t> . 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7200" dirty="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GB" sz="72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Прямоугольник 6">
            <a:extLst>
              <a:ext uri="{FF2B5EF4-FFF2-40B4-BE49-F238E27FC236}">
                <a16:creationId xmlns:a16="http://schemas.microsoft.com/office/drawing/2014/main" id="{D17F0627-3299-4A4C-9CC0-42CB0FDD72D2}"/>
              </a:ext>
            </a:extLst>
          </p:cNvPr>
          <p:cNvSpPr/>
          <p:nvPr/>
        </p:nvSpPr>
        <p:spPr>
          <a:xfrm>
            <a:off x="552447" y="5396061"/>
            <a:ext cx="23606131" cy="230832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Manrope" panose="020B0604020202020204" charset="0"/>
              </a:rPr>
              <a:t>parameters-and-qualifiers:</a:t>
            </a:r>
          </a:p>
          <a:p>
            <a:r>
              <a:rPr lang="en-GB" sz="4800" dirty="0">
                <a:latin typeface="Manrope" panose="020B0604020202020204" charset="0"/>
              </a:rPr>
              <a:t> </a:t>
            </a:r>
            <a:r>
              <a:rPr lang="en-GB" sz="4800" b="1" dirty="0">
                <a:latin typeface="Manrope" panose="020B0604020202020204" charset="0"/>
              </a:rPr>
              <a:t>.( parameter-declaration-clause )</a:t>
            </a:r>
            <a:r>
              <a:rPr lang="en-GB" sz="4800" dirty="0">
                <a:latin typeface="Manrope" panose="020B0604020202020204" charset="0"/>
              </a:rPr>
              <a:t> cv-qualifier-</a:t>
            </a:r>
            <a:r>
              <a:rPr lang="en-GB" sz="4800" dirty="0" err="1">
                <a:latin typeface="Manrope" panose="020B0604020202020204" charset="0"/>
              </a:rPr>
              <a:t>seq</a:t>
            </a:r>
            <a:r>
              <a:rPr lang="en-GB" sz="4800" dirty="0">
                <a:latin typeface="Manrope" panose="020B0604020202020204" charset="0"/>
              </a:rPr>
              <a:t>'</a:t>
            </a:r>
          </a:p>
          <a:p>
            <a:r>
              <a:rPr lang="en-GB" sz="4800" dirty="0">
                <a:latin typeface="Manrope" panose="020B0604020202020204" charset="0"/>
              </a:rPr>
              <a:t>   ref-qualifier' </a:t>
            </a:r>
            <a:r>
              <a:rPr lang="en-GB" sz="4800" dirty="0" err="1">
                <a:latin typeface="Manrope" panose="020B0604020202020204" charset="0"/>
              </a:rPr>
              <a:t>noexcept</a:t>
            </a:r>
            <a:r>
              <a:rPr lang="en-GB" sz="4800" dirty="0">
                <a:latin typeface="Manrope" panose="020B0604020202020204" charset="0"/>
              </a:rPr>
              <a:t>-specifier' attribute-specifier-</a:t>
            </a:r>
            <a:r>
              <a:rPr lang="en-GB" sz="4800" dirty="0" err="1">
                <a:latin typeface="Manrope" panose="020B0604020202020204" charset="0"/>
              </a:rPr>
              <a:t>seq</a:t>
            </a:r>
            <a:r>
              <a:rPr lang="en-GB" sz="4800" dirty="0">
                <a:latin typeface="Manrope" panose="020B0604020202020204" charset="0"/>
              </a:rPr>
              <a:t>'</a:t>
            </a:r>
            <a:endParaRPr lang="en-GB" sz="4800" b="1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415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47650" y="3156702"/>
            <a:ext cx="23910928" cy="13487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int </a:t>
            </a:r>
            <a:r>
              <a:rPr lang="en-US" sz="7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72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7200" dirty="0">
                <a:solidFill>
                  <a:srgbClr val="FF0000"/>
                </a:solidFill>
                <a:latin typeface="Consolas" panose="020B0609020204030204" pitchFamily="49" charset="0"/>
              </a:rPr>
              <a:t>. </a:t>
            </a:r>
            <a:r>
              <a:rPr lang="en-US" sz="7200" dirty="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GB" sz="72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Прямоугольник 6">
            <a:extLst>
              <a:ext uri="{FF2B5EF4-FFF2-40B4-BE49-F238E27FC236}">
                <a16:creationId xmlns:a16="http://schemas.microsoft.com/office/drawing/2014/main" id="{D17F0627-3299-4A4C-9CC0-42CB0FDD72D2}"/>
              </a:ext>
            </a:extLst>
          </p:cNvPr>
          <p:cNvSpPr/>
          <p:nvPr/>
        </p:nvSpPr>
        <p:spPr>
          <a:xfrm>
            <a:off x="552447" y="5396061"/>
            <a:ext cx="23606131" cy="230832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Manrope" panose="020B0604020202020204" charset="0"/>
              </a:rPr>
              <a:t>parameters-and-qualifiers:</a:t>
            </a:r>
          </a:p>
          <a:p>
            <a:r>
              <a:rPr lang="en-GB" sz="4800" dirty="0">
                <a:latin typeface="Manrope" panose="020B0604020202020204" charset="0"/>
              </a:rPr>
              <a:t> (</a:t>
            </a:r>
            <a:r>
              <a:rPr lang="en-GB" sz="4800" b="1" dirty="0">
                <a:latin typeface="Manrope" panose="020B0604020202020204" charset="0"/>
              </a:rPr>
              <a:t> .parameter-declaration-clause</a:t>
            </a:r>
            <a:r>
              <a:rPr lang="en-GB" sz="4800" dirty="0">
                <a:latin typeface="Manrope" panose="020B0604020202020204" charset="0"/>
              </a:rPr>
              <a:t> ) cv-qualifier-</a:t>
            </a:r>
            <a:r>
              <a:rPr lang="en-GB" sz="4800" dirty="0" err="1">
                <a:latin typeface="Manrope" panose="020B0604020202020204" charset="0"/>
              </a:rPr>
              <a:t>seq</a:t>
            </a:r>
            <a:r>
              <a:rPr lang="en-GB" sz="4800" dirty="0">
                <a:latin typeface="Manrope" panose="020B0604020202020204" charset="0"/>
              </a:rPr>
              <a:t>'</a:t>
            </a:r>
          </a:p>
          <a:p>
            <a:r>
              <a:rPr lang="en-GB" sz="4800" dirty="0">
                <a:latin typeface="Manrope" panose="020B0604020202020204" charset="0"/>
              </a:rPr>
              <a:t>   ref-qualifier' </a:t>
            </a:r>
            <a:r>
              <a:rPr lang="en-GB" sz="4800" dirty="0" err="1">
                <a:latin typeface="Manrope" panose="020B0604020202020204" charset="0"/>
              </a:rPr>
              <a:t>noexcept</a:t>
            </a:r>
            <a:r>
              <a:rPr lang="en-GB" sz="4800" dirty="0">
                <a:latin typeface="Manrope" panose="020B0604020202020204" charset="0"/>
              </a:rPr>
              <a:t>-specifier' attribute-specifier-</a:t>
            </a:r>
            <a:r>
              <a:rPr lang="en-GB" sz="4800" dirty="0" err="1">
                <a:latin typeface="Manrope" panose="020B0604020202020204" charset="0"/>
              </a:rPr>
              <a:t>seq</a:t>
            </a:r>
            <a:r>
              <a:rPr lang="en-GB" sz="4800" dirty="0">
                <a:latin typeface="Manrope" panose="020B0604020202020204" charset="0"/>
              </a:rPr>
              <a:t>'</a:t>
            </a:r>
            <a:endParaRPr lang="en-GB" sz="4800" b="1" dirty="0">
              <a:latin typeface="Manrope" panose="020B060402020202020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271BEF4-B06C-42E0-937A-0E1B96645A42}"/>
              </a:ext>
            </a:extLst>
          </p:cNvPr>
          <p:cNvSpPr/>
          <p:nvPr/>
        </p:nvSpPr>
        <p:spPr>
          <a:xfrm>
            <a:off x="8665669" y="8594948"/>
            <a:ext cx="5183336" cy="110799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6600" b="1" dirty="0" err="1">
                <a:solidFill>
                  <a:srgbClr val="FF0000"/>
                </a:solidFill>
                <a:latin typeface="Manrope" panose="020B0604020202020204" charset="0"/>
              </a:rPr>
              <a:t>SyntaxError</a:t>
            </a:r>
            <a:endParaRPr lang="en-GB" sz="6600" b="1" dirty="0">
              <a:solidFill>
                <a:srgbClr val="FF0000"/>
              </a:solidFill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84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47650" y="3156702"/>
            <a:ext cx="23910928" cy="26289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int </a:t>
            </a:r>
            <a:r>
              <a:rPr lang="en-US" sz="72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int </a:t>
            </a:r>
            <a:r>
              <a:rPr lang="en-US" sz="7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7200" dirty="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GB" sz="72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6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47650" y="3156702"/>
            <a:ext cx="23910928" cy="12490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int </a:t>
            </a:r>
            <a:r>
              <a:rPr lang="en-US" sz="72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8120C2-9BB9-48F8-9E9D-9156F5CDDA8B}"/>
              </a:ext>
            </a:extLst>
          </p:cNvPr>
          <p:cNvSpPr/>
          <p:nvPr/>
        </p:nvSpPr>
        <p:spPr>
          <a:xfrm>
            <a:off x="247650" y="6858000"/>
            <a:ext cx="23910928" cy="1371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int </a:t>
            </a:r>
            <a:r>
              <a:rPr lang="en-US" sz="7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7200" dirty="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GB" sz="72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10B2C3-72A3-4D39-9D78-6996B1D36410}"/>
              </a:ext>
            </a:extLst>
          </p:cNvPr>
          <p:cNvSpPr/>
          <p:nvPr/>
        </p:nvSpPr>
        <p:spPr>
          <a:xfrm>
            <a:off x="247649" y="4800875"/>
            <a:ext cx="23910927" cy="101566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Manrope" panose="020B0604020202020204" charset="0"/>
              </a:rPr>
              <a:t>decl</a:t>
            </a:r>
            <a:r>
              <a:rPr lang="en-US" sz="6000" dirty="0">
                <a:latin typeface="Manrope" panose="020B0604020202020204" charset="0"/>
              </a:rPr>
              <a:t>-specifier-seq declarator-id (parameter-declaration-clause);</a:t>
            </a:r>
            <a:endParaRPr lang="en-GB" sz="6000" dirty="0">
              <a:latin typeface="Manrope" panose="020B060402020202020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2FBF3A-6AC1-4D8C-8968-A8C16DA6458D}"/>
              </a:ext>
            </a:extLst>
          </p:cNvPr>
          <p:cNvSpPr/>
          <p:nvPr/>
        </p:nvSpPr>
        <p:spPr>
          <a:xfrm>
            <a:off x="247650" y="8761753"/>
            <a:ext cx="23910926" cy="101566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Manrope" panose="020B0604020202020204" charset="0"/>
              </a:rPr>
              <a:t>decl</a:t>
            </a:r>
            <a:r>
              <a:rPr lang="en-US" sz="6000" dirty="0">
                <a:latin typeface="Manrope" panose="020B0604020202020204" charset="0"/>
              </a:rPr>
              <a:t>-specifier-seq declarator-id (expression-list);</a:t>
            </a:r>
            <a:endParaRPr lang="en-GB" sz="6000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668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47650" y="3156702"/>
            <a:ext cx="23910928" cy="12490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int </a:t>
            </a:r>
            <a:r>
              <a:rPr lang="en-US" sz="72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8120C2-9BB9-48F8-9E9D-9156F5CDDA8B}"/>
              </a:ext>
            </a:extLst>
          </p:cNvPr>
          <p:cNvSpPr/>
          <p:nvPr/>
        </p:nvSpPr>
        <p:spPr>
          <a:xfrm>
            <a:off x="247650" y="6858000"/>
            <a:ext cx="23910928" cy="1371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int </a:t>
            </a:r>
            <a:r>
              <a:rPr lang="en-US" sz="7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7200" dirty="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GB" sz="72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10B2C3-72A3-4D39-9D78-6996B1D36410}"/>
              </a:ext>
            </a:extLst>
          </p:cNvPr>
          <p:cNvSpPr/>
          <p:nvPr/>
        </p:nvSpPr>
        <p:spPr>
          <a:xfrm>
            <a:off x="247649" y="4800875"/>
            <a:ext cx="23910926" cy="101566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rgbClr val="FF0000"/>
                </a:solidFill>
                <a:latin typeface="Manrope" panose="020B0604020202020204" charset="0"/>
              </a:rPr>
              <a:t>decl</a:t>
            </a:r>
            <a:r>
              <a:rPr lang="en-US" sz="6000" b="1" dirty="0">
                <a:solidFill>
                  <a:srgbClr val="FF0000"/>
                </a:solidFill>
                <a:latin typeface="Manrope" panose="020B0604020202020204" charset="0"/>
              </a:rPr>
              <a:t>-specifier-seq declarator-id</a:t>
            </a:r>
            <a:r>
              <a:rPr lang="en-US" sz="6000" dirty="0">
                <a:latin typeface="Manrope" panose="020B0604020202020204" charset="0"/>
              </a:rPr>
              <a:t> (parameter-declaration-clause);</a:t>
            </a:r>
            <a:endParaRPr lang="en-GB" sz="6000" dirty="0">
              <a:latin typeface="Manrope" panose="020B060402020202020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2FBF3A-6AC1-4D8C-8968-A8C16DA6458D}"/>
              </a:ext>
            </a:extLst>
          </p:cNvPr>
          <p:cNvSpPr/>
          <p:nvPr/>
        </p:nvSpPr>
        <p:spPr>
          <a:xfrm>
            <a:off x="247650" y="8761753"/>
            <a:ext cx="23910926" cy="101566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rgbClr val="FF0000"/>
                </a:solidFill>
                <a:latin typeface="Manrope" panose="020B0604020202020204" charset="0"/>
              </a:rPr>
              <a:t>decl</a:t>
            </a:r>
            <a:r>
              <a:rPr lang="en-US" sz="6000" b="1" dirty="0">
                <a:solidFill>
                  <a:srgbClr val="FF0000"/>
                </a:solidFill>
                <a:latin typeface="Manrope" panose="020B0604020202020204" charset="0"/>
              </a:rPr>
              <a:t>-specifier-seq declarator-id</a:t>
            </a:r>
            <a:r>
              <a:rPr lang="en-US" sz="6000" dirty="0">
                <a:latin typeface="Manrope" panose="020B0604020202020204" charset="0"/>
              </a:rPr>
              <a:t> (expression-list);</a:t>
            </a:r>
            <a:endParaRPr lang="en-GB" sz="6000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505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71F2C5-2FD3-4233-85E5-E219B51B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399" y="4710379"/>
            <a:ext cx="21034375" cy="2554545"/>
          </a:xfrm>
        </p:spPr>
        <p:txBody>
          <a:bodyPr/>
          <a:lstStyle/>
          <a:p>
            <a:r>
              <a:rPr lang="en-US" dirty="0"/>
              <a:t>Recursive descend tenet 1:</a:t>
            </a:r>
            <a:br>
              <a:rPr lang="en-US" dirty="0"/>
            </a:br>
            <a:r>
              <a:rPr lang="en-US" dirty="0"/>
              <a:t>Thou shalt not left-recurse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379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36A7D6-A6F7-4975-BECB-231E0AF2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Grammars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A64CCB-B856-4607-BCB4-FA2FEBCFDB95}"/>
              </a:ext>
            </a:extLst>
          </p:cNvPr>
          <p:cNvSpPr txBox="1"/>
          <p:nvPr/>
        </p:nvSpPr>
        <p:spPr>
          <a:xfrm>
            <a:off x="552447" y="3801967"/>
            <a:ext cx="11641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The quick brown fox jumps over the lazy dog</a:t>
            </a:r>
          </a:p>
        </p:txBody>
      </p:sp>
    </p:spTree>
    <p:extLst>
      <p:ext uri="{BB962C8B-B14F-4D97-AF65-F5344CB8AC3E}">
        <p14:creationId xmlns:p14="http://schemas.microsoft.com/office/powerpoint/2010/main" val="1955476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71F2C5-2FD3-4233-85E5-E219B51B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399" y="3067396"/>
            <a:ext cx="21034375" cy="2554545"/>
          </a:xfrm>
        </p:spPr>
        <p:txBody>
          <a:bodyPr/>
          <a:lstStyle/>
          <a:p>
            <a:r>
              <a:rPr lang="en-US" dirty="0"/>
              <a:t>Recursive descend tenet 1:</a:t>
            </a:r>
            <a:br>
              <a:rPr lang="en-US" dirty="0"/>
            </a:br>
            <a:r>
              <a:rPr lang="en-US" dirty="0"/>
              <a:t>Thou shalt not left-recurse</a:t>
            </a:r>
            <a:endParaRPr lang="en-GB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C78D521B-DF7B-4626-BD97-EE67886C2C0A}"/>
              </a:ext>
            </a:extLst>
          </p:cNvPr>
          <p:cNvSpPr txBox="1">
            <a:spLocks/>
          </p:cNvSpPr>
          <p:nvPr/>
        </p:nvSpPr>
        <p:spPr>
          <a:xfrm>
            <a:off x="1676399" y="6858000"/>
            <a:ext cx="21034375" cy="2554545"/>
          </a:xfrm>
          <a:prstGeom prst="rect">
            <a:avLst/>
          </a:prstGeom>
        </p:spPr>
        <p:txBody>
          <a:bodyPr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000" b="1" kern="1200">
                <a:solidFill>
                  <a:schemeClr val="bg1"/>
                </a:solidFill>
                <a:latin typeface="Manrope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Recursive descend tenet 2:</a:t>
            </a:r>
            <a:br>
              <a:rPr lang="en-US" dirty="0"/>
            </a:br>
            <a:r>
              <a:rPr lang="en-US" dirty="0"/>
              <a:t>No prefix shall overlap with another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1983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Vexing Of Parses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38123" y="2723918"/>
            <a:ext cx="23910928" cy="10193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struct 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paws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{};</a:t>
            </a: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struct 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cat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{ </a:t>
            </a: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cat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(...); };</a:t>
            </a:r>
          </a:p>
          <a:p>
            <a:endParaRPr lang="en-US" sz="54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void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85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Vexing Of Parses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38123" y="2723918"/>
            <a:ext cx="23910928" cy="10193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struct 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paws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{};</a:t>
            </a: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struct 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cat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{ </a:t>
            </a: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cat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(...); };</a:t>
            </a:r>
          </a:p>
          <a:p>
            <a:endParaRPr lang="en-US" sz="54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void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cat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kitty0 (paws);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cat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kitty1 (paws());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30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Vexing Of Parses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38123" y="2723918"/>
            <a:ext cx="23910928" cy="10193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struct 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paws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{};</a:t>
            </a: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struct 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cat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{ </a:t>
            </a: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cat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(...); };</a:t>
            </a:r>
          </a:p>
          <a:p>
            <a:endParaRPr lang="en-US" sz="54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void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cat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kitty0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paws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     </a:t>
            </a:r>
            <a:r>
              <a:rPr lang="en-US" sz="5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cat(paws)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cat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kitty1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paws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());   </a:t>
            </a:r>
            <a:r>
              <a:rPr lang="en-US" sz="5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cat(paws(void))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274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Vexing Of Parses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38123" y="2723918"/>
            <a:ext cx="23910928" cy="10193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struct 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paws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{};</a:t>
            </a: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struct 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cat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{ </a:t>
            </a: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cat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(...); };</a:t>
            </a:r>
          </a:p>
          <a:p>
            <a:endParaRPr lang="en-US" sz="54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void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cat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kitty0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paws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     </a:t>
            </a:r>
            <a:r>
              <a:rPr lang="en-US" sz="5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cat(paws)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cat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kitty1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paws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());   </a:t>
            </a:r>
            <a:r>
              <a:rPr lang="en-US" sz="5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cat(paws(void))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cat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kitty2 ((paws()));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6709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Vexing Of Parses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38123" y="2723918"/>
            <a:ext cx="23910928" cy="10193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struct 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paws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{};</a:t>
            </a: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struct 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cat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{ </a:t>
            </a: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cat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(...); };</a:t>
            </a:r>
          </a:p>
          <a:p>
            <a:endParaRPr lang="en-US" sz="54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void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cat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kitty0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paws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     </a:t>
            </a:r>
            <a:r>
              <a:rPr lang="en-US" sz="5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cat(paws)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cat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kitty1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paws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());   </a:t>
            </a:r>
            <a:r>
              <a:rPr lang="en-US" sz="5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cat(paws(void))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cat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kitty2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((</a:t>
            </a: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paws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())); </a:t>
            </a:r>
            <a:r>
              <a:rPr lang="en-US" sz="5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cat </a:t>
            </a:r>
            <a:r>
              <a:rPr lang="en-US" sz="5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ctor</a:t>
            </a:r>
            <a:r>
              <a:rPr lang="en-US" sz="5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called from temp paws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8607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Vexing Of Parses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38123" y="2723918"/>
            <a:ext cx="23910928" cy="10193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struct 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paws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{};</a:t>
            </a: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struct 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cat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{ </a:t>
            </a: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cat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(...); };</a:t>
            </a:r>
          </a:p>
          <a:p>
            <a:endParaRPr lang="en-US" sz="54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5400" dirty="0">
                <a:solidFill>
                  <a:srgbClr val="00B0F0"/>
                </a:solidFill>
                <a:latin typeface="Consolas" panose="020B0609020204030204" pitchFamily="49" charset="0"/>
              </a:rPr>
              <a:t>void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cat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kitty0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paws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     </a:t>
            </a:r>
            <a:r>
              <a:rPr lang="en-US" sz="5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cat(paws)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cat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kitty1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paws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());   </a:t>
            </a:r>
            <a:r>
              <a:rPr lang="en-US" sz="5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cat(paws(void))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cat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kitty2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((</a:t>
            </a: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paws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())); </a:t>
            </a:r>
            <a:r>
              <a:rPr lang="en-US" sz="5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cat </a:t>
            </a:r>
            <a:r>
              <a:rPr lang="en-US" sz="5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ctor</a:t>
            </a:r>
            <a:r>
              <a:rPr lang="en-US" sz="5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called from temp paws</a:t>
            </a:r>
          </a:p>
          <a:p>
            <a:endParaRPr lang="en-US" sz="54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  cat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kitty3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paws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(), 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paws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(), 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paws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(), 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paws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());   </a:t>
            </a:r>
            <a:r>
              <a:rPr lang="en-US" sz="5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function</a:t>
            </a:r>
          </a:p>
          <a:p>
            <a:r>
              <a:rPr lang="en-US" sz="5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cat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kitty4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paws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(), </a:t>
            </a: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paws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(), </a:t>
            </a: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paws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(), (</a:t>
            </a: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paws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())); </a:t>
            </a:r>
            <a:r>
              <a:rPr lang="en-US" sz="5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variable</a:t>
            </a:r>
          </a:p>
          <a:p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649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Vexing Of Parses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47650" y="3156702"/>
            <a:ext cx="23910928" cy="2030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cat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kitty3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paws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(), 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paws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(), 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paws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(), </a:t>
            </a:r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paws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());   </a:t>
            </a:r>
            <a:r>
              <a:rPr lang="en-US" sz="5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function</a:t>
            </a:r>
          </a:p>
          <a:p>
            <a:r>
              <a:rPr lang="en-US" sz="5400" dirty="0">
                <a:solidFill>
                  <a:srgbClr val="92D050"/>
                </a:solidFill>
                <a:latin typeface="Consolas" panose="020B0609020204030204" pitchFamily="49" charset="0"/>
              </a:rPr>
              <a:t>cat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kitty4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paws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(), </a:t>
            </a: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paws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(), </a:t>
            </a: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paws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(), (</a:t>
            </a: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paws</a:t>
            </a:r>
            <a:r>
              <a:rPr lang="en-US" sz="54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())); </a:t>
            </a:r>
            <a:r>
              <a:rPr lang="en-US" sz="5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variable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415ABA9-FF68-4022-A061-8D4F50E4B5E0}"/>
              </a:ext>
            </a:extLst>
          </p:cNvPr>
          <p:cNvGrpSpPr/>
          <p:nvPr/>
        </p:nvGrpSpPr>
        <p:grpSpPr>
          <a:xfrm>
            <a:off x="247650" y="3156702"/>
            <a:ext cx="6926065" cy="6387821"/>
            <a:chOff x="247650" y="3156702"/>
            <a:chExt cx="6926065" cy="638782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46D0C5A-D976-4A94-9DF6-2DDDE8972EEA}"/>
                </a:ext>
              </a:extLst>
            </p:cNvPr>
            <p:cNvSpPr/>
            <p:nvPr/>
          </p:nvSpPr>
          <p:spPr>
            <a:xfrm>
              <a:off x="247650" y="3156702"/>
              <a:ext cx="4174721" cy="2030440"/>
            </a:xfrm>
            <a:prstGeom prst="rect">
              <a:avLst/>
            </a:prstGeom>
            <a:noFill/>
            <a:ln w="889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032565-21FB-4272-8F4C-7EFB4D55E428}"/>
                </a:ext>
              </a:extLst>
            </p:cNvPr>
            <p:cNvSpPr/>
            <p:nvPr/>
          </p:nvSpPr>
          <p:spPr>
            <a:xfrm>
              <a:off x="2811262" y="8528860"/>
              <a:ext cx="4362453" cy="1015663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atin typeface="Manrope" panose="020B0604020202020204" charset="0"/>
                </a:rPr>
                <a:t>Ambiguous</a:t>
              </a:r>
              <a:endParaRPr lang="en-GB" sz="6000" dirty="0">
                <a:latin typeface="Manrope" panose="020B060402020202020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CB0983B-BC94-467A-8413-9D79D38706C7}"/>
                </a:ext>
              </a:extLst>
            </p:cNvPr>
            <p:cNvCxnSpPr>
              <a:stCxn id="6" idx="0"/>
              <a:endCxn id="2" idx="2"/>
            </p:cNvCxnSpPr>
            <p:nvPr/>
          </p:nvCxnSpPr>
          <p:spPr>
            <a:xfrm rot="16200000" flipV="1">
              <a:off x="1992891" y="5529262"/>
              <a:ext cx="3341718" cy="2657478"/>
            </a:xfrm>
            <a:prstGeom prst="curvedConnector3">
              <a:avLst>
                <a:gd name="adj1" fmla="val 50000"/>
              </a:avLst>
            </a:prstGeom>
            <a:ln w="889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296B00E-2F9B-4795-B4D3-154CE7F9D8A3}"/>
              </a:ext>
            </a:extLst>
          </p:cNvPr>
          <p:cNvGrpSpPr/>
          <p:nvPr/>
        </p:nvGrpSpPr>
        <p:grpSpPr>
          <a:xfrm>
            <a:off x="10277474" y="3156702"/>
            <a:ext cx="6696077" cy="6387819"/>
            <a:chOff x="10277474" y="3156702"/>
            <a:chExt cx="6696077" cy="63878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C4B94B-6334-4532-B366-3D6956707662}"/>
                </a:ext>
              </a:extLst>
            </p:cNvPr>
            <p:cNvSpPr/>
            <p:nvPr/>
          </p:nvSpPr>
          <p:spPr>
            <a:xfrm>
              <a:off x="13754101" y="3156702"/>
              <a:ext cx="3219450" cy="2030440"/>
            </a:xfrm>
            <a:prstGeom prst="rect">
              <a:avLst/>
            </a:prstGeom>
            <a:noFill/>
            <a:ln w="889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Straight Arrow Connector 7">
              <a:extLst>
                <a:ext uri="{FF2B5EF4-FFF2-40B4-BE49-F238E27FC236}">
                  <a16:creationId xmlns:a16="http://schemas.microsoft.com/office/drawing/2014/main" id="{7D794CD5-187C-4263-8A18-202ED0FD126A}"/>
                </a:ext>
              </a:extLst>
            </p:cNvPr>
            <p:cNvCxnSpPr>
              <a:cxnSpLocks/>
              <a:stCxn id="15" idx="0"/>
              <a:endCxn id="11" idx="2"/>
            </p:cNvCxnSpPr>
            <p:nvPr/>
          </p:nvCxnSpPr>
          <p:spPr>
            <a:xfrm rot="5400000" flipH="1" flipV="1">
              <a:off x="12633311" y="5798343"/>
              <a:ext cx="3341716" cy="2119314"/>
            </a:xfrm>
            <a:prstGeom prst="curvedConnector3">
              <a:avLst>
                <a:gd name="adj1" fmla="val 50000"/>
              </a:avLst>
            </a:prstGeom>
            <a:ln w="889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854FA8C-93A1-428D-94C9-B152CE3D3042}"/>
                </a:ext>
              </a:extLst>
            </p:cNvPr>
            <p:cNvSpPr/>
            <p:nvPr/>
          </p:nvSpPr>
          <p:spPr>
            <a:xfrm>
              <a:off x="10277474" y="8528858"/>
              <a:ext cx="5934076" cy="1015663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atin typeface="Manrope" panose="020B0604020202020204" charset="0"/>
                </a:rPr>
                <a:t>Disambiguation</a:t>
              </a:r>
              <a:endParaRPr lang="en-GB" sz="6000" dirty="0">
                <a:latin typeface="Manrope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386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71F2C5-2FD3-4233-85E5-E219B51B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399" y="3067396"/>
            <a:ext cx="21034375" cy="2554545"/>
          </a:xfrm>
        </p:spPr>
        <p:txBody>
          <a:bodyPr/>
          <a:lstStyle/>
          <a:p>
            <a:r>
              <a:rPr lang="en-US" dirty="0"/>
              <a:t>Recursive descend tenet 1:</a:t>
            </a:r>
            <a:br>
              <a:rPr lang="en-US" dirty="0"/>
            </a:br>
            <a:r>
              <a:rPr lang="en-US" dirty="0"/>
              <a:t>Thou shalt not left-recurse</a:t>
            </a:r>
            <a:endParaRPr lang="en-GB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C78D521B-DF7B-4626-BD97-EE67886C2C0A}"/>
              </a:ext>
            </a:extLst>
          </p:cNvPr>
          <p:cNvSpPr txBox="1">
            <a:spLocks/>
          </p:cNvSpPr>
          <p:nvPr/>
        </p:nvSpPr>
        <p:spPr>
          <a:xfrm>
            <a:off x="1676399" y="6858000"/>
            <a:ext cx="21034375" cy="2554545"/>
          </a:xfrm>
          <a:prstGeom prst="rect">
            <a:avLst/>
          </a:prstGeom>
        </p:spPr>
        <p:txBody>
          <a:bodyPr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000" b="1" kern="1200">
                <a:solidFill>
                  <a:schemeClr val="bg1"/>
                </a:solidFill>
                <a:latin typeface="Manrope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Recursive descend tenet 2:</a:t>
            </a:r>
            <a:br>
              <a:rPr lang="en-US" dirty="0"/>
            </a:br>
            <a:r>
              <a:rPr lang="en-US" dirty="0"/>
              <a:t>No prefix shall overlap with another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45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C78D521B-DF7B-4626-BD97-EE67886C2C0A}"/>
              </a:ext>
            </a:extLst>
          </p:cNvPr>
          <p:cNvSpPr txBox="1">
            <a:spLocks/>
          </p:cNvSpPr>
          <p:nvPr/>
        </p:nvSpPr>
        <p:spPr>
          <a:xfrm>
            <a:off x="1676399" y="3695700"/>
            <a:ext cx="21034375" cy="2554545"/>
          </a:xfrm>
          <a:prstGeom prst="rect">
            <a:avLst/>
          </a:prstGeom>
        </p:spPr>
        <p:txBody>
          <a:bodyPr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000" b="1" kern="1200">
                <a:solidFill>
                  <a:schemeClr val="bg1"/>
                </a:solidFill>
                <a:latin typeface="Manrope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Recursive descend tenet 2:</a:t>
            </a:r>
            <a:br>
              <a:rPr lang="en-US" dirty="0"/>
            </a:br>
            <a:r>
              <a:rPr lang="en-US" dirty="0"/>
              <a:t>No prefix shall overlap with another*</a:t>
            </a:r>
            <a:endParaRPr lang="en-GB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226F6F1-395A-4F3D-A35E-D67A6D43C084}"/>
              </a:ext>
            </a:extLst>
          </p:cNvPr>
          <p:cNvSpPr txBox="1">
            <a:spLocks/>
          </p:cNvSpPr>
          <p:nvPr/>
        </p:nvSpPr>
        <p:spPr>
          <a:xfrm>
            <a:off x="1676399" y="7277100"/>
            <a:ext cx="21034375" cy="1107996"/>
          </a:xfrm>
          <a:prstGeom prst="rect">
            <a:avLst/>
          </a:prstGeom>
        </p:spPr>
        <p:txBody>
          <a:bodyPr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000" b="1" kern="1200">
                <a:solidFill>
                  <a:schemeClr val="bg1"/>
                </a:solidFill>
                <a:latin typeface="Manrope" pitchFamily="2" charset="0"/>
                <a:ea typeface="+mj-ea"/>
                <a:cs typeface="+mj-cs"/>
              </a:defRPr>
            </a:lvl1pPr>
          </a:lstStyle>
          <a:p>
            <a:r>
              <a:rPr lang="en-US" sz="6600" dirty="0"/>
              <a:t>* Lest backtracking shall occur 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3037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36A7D6-A6F7-4975-BECB-231E0AF2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Grammars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A64CCB-B856-4607-BCB4-FA2FEBCFDB95}"/>
              </a:ext>
            </a:extLst>
          </p:cNvPr>
          <p:cNvSpPr txBox="1"/>
          <p:nvPr/>
        </p:nvSpPr>
        <p:spPr>
          <a:xfrm>
            <a:off x="552447" y="3801967"/>
            <a:ext cx="11641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en-GB" sz="4800" dirty="0"/>
              <a:t> quick brown </a:t>
            </a:r>
            <a:r>
              <a:rPr lang="en-GB" sz="4800" dirty="0">
                <a:solidFill>
                  <a:srgbClr val="FF0000"/>
                </a:solidFill>
              </a:rPr>
              <a:t>fox</a:t>
            </a:r>
            <a:r>
              <a:rPr lang="en-GB" sz="4800" dirty="0"/>
              <a:t> </a:t>
            </a:r>
            <a:r>
              <a:rPr lang="en-GB" sz="4800" dirty="0">
                <a:solidFill>
                  <a:srgbClr val="00B050"/>
                </a:solidFill>
              </a:rPr>
              <a:t>jumps</a:t>
            </a:r>
            <a:r>
              <a:rPr lang="en-GB" sz="4800" dirty="0"/>
              <a:t> over </a:t>
            </a:r>
            <a:r>
              <a:rPr lang="en-GB" sz="4800" dirty="0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en-GB" sz="4800" dirty="0"/>
              <a:t> lazy </a:t>
            </a:r>
            <a:r>
              <a:rPr lang="en-GB" sz="4800" dirty="0">
                <a:solidFill>
                  <a:srgbClr val="0070C0"/>
                </a:solidFill>
              </a:rPr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1114982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We Go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47650" y="3156702"/>
            <a:ext cx="23910928" cy="13487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int </a:t>
            </a:r>
            <a:r>
              <a:rPr lang="en-US" sz="7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72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7200" dirty="0">
                <a:solidFill>
                  <a:srgbClr val="FF0000"/>
                </a:solidFill>
                <a:latin typeface="Consolas" panose="020B0609020204030204" pitchFamily="49" charset="0"/>
              </a:rPr>
              <a:t>. </a:t>
            </a:r>
            <a:r>
              <a:rPr lang="en-US" sz="7200" dirty="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GB" sz="72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Прямоугольник 6">
            <a:extLst>
              <a:ext uri="{FF2B5EF4-FFF2-40B4-BE49-F238E27FC236}">
                <a16:creationId xmlns:a16="http://schemas.microsoft.com/office/drawing/2014/main" id="{D17F0627-3299-4A4C-9CC0-42CB0FDD72D2}"/>
              </a:ext>
            </a:extLst>
          </p:cNvPr>
          <p:cNvSpPr/>
          <p:nvPr/>
        </p:nvSpPr>
        <p:spPr>
          <a:xfrm>
            <a:off x="552447" y="5396061"/>
            <a:ext cx="23606131" cy="230832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Manrope" panose="020B0604020202020204" charset="0"/>
              </a:rPr>
              <a:t>parameters-and-qualifiers:</a:t>
            </a:r>
          </a:p>
          <a:p>
            <a:r>
              <a:rPr lang="en-GB" sz="4800" dirty="0">
                <a:latin typeface="Manrope" panose="020B0604020202020204" charset="0"/>
              </a:rPr>
              <a:t> (</a:t>
            </a:r>
            <a:r>
              <a:rPr lang="en-GB" sz="4800" b="1" dirty="0">
                <a:latin typeface="Manrope" panose="020B0604020202020204" charset="0"/>
              </a:rPr>
              <a:t> .parameter-declaration-clause</a:t>
            </a:r>
            <a:r>
              <a:rPr lang="en-GB" sz="4800" dirty="0">
                <a:latin typeface="Manrope" panose="020B0604020202020204" charset="0"/>
              </a:rPr>
              <a:t> ) cv-qualifier-</a:t>
            </a:r>
            <a:r>
              <a:rPr lang="en-GB" sz="4800" dirty="0" err="1">
                <a:latin typeface="Manrope" panose="020B0604020202020204" charset="0"/>
              </a:rPr>
              <a:t>seq</a:t>
            </a:r>
            <a:r>
              <a:rPr lang="en-GB" sz="4800" dirty="0">
                <a:latin typeface="Manrope" panose="020B0604020202020204" charset="0"/>
              </a:rPr>
              <a:t>'</a:t>
            </a:r>
          </a:p>
          <a:p>
            <a:r>
              <a:rPr lang="en-GB" sz="4800" dirty="0">
                <a:latin typeface="Manrope" panose="020B0604020202020204" charset="0"/>
              </a:rPr>
              <a:t>   ref-qualifier' </a:t>
            </a:r>
            <a:r>
              <a:rPr lang="en-GB" sz="4800" dirty="0" err="1">
                <a:latin typeface="Manrope" panose="020B0604020202020204" charset="0"/>
              </a:rPr>
              <a:t>noexcept</a:t>
            </a:r>
            <a:r>
              <a:rPr lang="en-GB" sz="4800" dirty="0">
                <a:latin typeface="Manrope" panose="020B0604020202020204" charset="0"/>
              </a:rPr>
              <a:t>-specifier' attribute-specifier-</a:t>
            </a:r>
            <a:r>
              <a:rPr lang="en-GB" sz="4800" dirty="0" err="1">
                <a:latin typeface="Manrope" panose="020B0604020202020204" charset="0"/>
              </a:rPr>
              <a:t>seq</a:t>
            </a:r>
            <a:r>
              <a:rPr lang="en-GB" sz="4800" dirty="0">
                <a:latin typeface="Manrope" panose="020B0604020202020204" charset="0"/>
              </a:rPr>
              <a:t>'</a:t>
            </a:r>
            <a:endParaRPr lang="en-GB" sz="4800" b="1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8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We Go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47650" y="3156702"/>
            <a:ext cx="23910928" cy="13487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7200">
                <a:solidFill>
                  <a:srgbClr val="00B0F0"/>
                </a:solidFill>
                <a:latin typeface="Consolas" panose="020B0609020204030204" pitchFamily="49" charset="0"/>
              </a:rPr>
              <a:t>int </a:t>
            </a:r>
            <a:r>
              <a:rPr lang="en-US" sz="720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7200">
                <a:solidFill>
                  <a:srgbClr val="FF0000"/>
                </a:solidFill>
                <a:latin typeface="Consolas" panose="020B0609020204030204" pitchFamily="49" charset="0"/>
              </a:rPr>
              <a:t> .</a:t>
            </a:r>
            <a:r>
              <a:rPr lang="en-US" sz="720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7200" dirty="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GB" sz="72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328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We Go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47650" y="3156702"/>
            <a:ext cx="23910928" cy="13487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int </a:t>
            </a:r>
            <a:r>
              <a:rPr lang="en-US" sz="7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7200" dirty="0">
                <a:solidFill>
                  <a:srgbClr val="FF0000"/>
                </a:solidFill>
                <a:latin typeface="Consolas" panose="020B0609020204030204" pitchFamily="49" charset="0"/>
              </a:rPr>
              <a:t> .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7200" dirty="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GB" sz="72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0CE66C9-A231-4190-9E62-39F0F8FB33ED}"/>
              </a:ext>
            </a:extLst>
          </p:cNvPr>
          <p:cNvSpPr/>
          <p:nvPr/>
        </p:nvSpPr>
        <p:spPr>
          <a:xfrm>
            <a:off x="552447" y="5396061"/>
            <a:ext cx="23606131" cy="156966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4800" dirty="0" err="1">
                <a:latin typeface="Manrope" panose="020B0604020202020204" charset="0"/>
              </a:rPr>
              <a:t>init</a:t>
            </a:r>
            <a:r>
              <a:rPr lang="en-GB" sz="4800" dirty="0">
                <a:latin typeface="Manrope" panose="020B0604020202020204" charset="0"/>
              </a:rPr>
              <a:t>-declarator:</a:t>
            </a:r>
          </a:p>
          <a:p>
            <a:r>
              <a:rPr lang="en-GB" sz="4800" b="1" dirty="0">
                <a:latin typeface="Manrope" panose="020B0604020202020204" charset="0"/>
              </a:rPr>
              <a:t>  declarator</a:t>
            </a:r>
            <a:r>
              <a:rPr lang="en-GB" sz="4800" dirty="0">
                <a:latin typeface="Manrope" panose="020B0604020202020204" charset="0"/>
              </a:rPr>
              <a:t> .initializer'</a:t>
            </a:r>
          </a:p>
        </p:txBody>
      </p:sp>
    </p:spTree>
    <p:extLst>
      <p:ext uri="{BB962C8B-B14F-4D97-AF65-F5344CB8AC3E}">
        <p14:creationId xmlns:p14="http://schemas.microsoft.com/office/powerpoint/2010/main" val="670479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We Go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47650" y="3156702"/>
            <a:ext cx="23910928" cy="13487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int </a:t>
            </a:r>
            <a:r>
              <a:rPr lang="en-US" sz="7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7200" dirty="0">
                <a:solidFill>
                  <a:srgbClr val="FF0000"/>
                </a:solidFill>
                <a:latin typeface="Consolas" panose="020B0609020204030204" pitchFamily="49" charset="0"/>
              </a:rPr>
              <a:t> .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7200" dirty="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GB" sz="72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0CE66C9-A231-4190-9E62-39F0F8FB33ED}"/>
              </a:ext>
            </a:extLst>
          </p:cNvPr>
          <p:cNvSpPr/>
          <p:nvPr/>
        </p:nvSpPr>
        <p:spPr>
          <a:xfrm>
            <a:off x="552447" y="5396061"/>
            <a:ext cx="23606131" cy="230832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initializer:</a:t>
            </a:r>
          </a:p>
          <a:p>
            <a:r>
              <a:rPr lang="en-US" sz="4800" dirty="0">
                <a:latin typeface="Manrope" panose="020B0604020202020204" charset="0"/>
              </a:rPr>
              <a:t>  .brace-or-equal-initializer</a:t>
            </a:r>
          </a:p>
          <a:p>
            <a:r>
              <a:rPr lang="en-US" sz="4800" dirty="0">
                <a:latin typeface="Manrope" panose="020B0604020202020204" charset="0"/>
              </a:rPr>
              <a:t>  ( expression-list )</a:t>
            </a:r>
            <a:endParaRPr lang="en-GB" sz="4800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845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We Go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47650" y="3156702"/>
            <a:ext cx="23910928" cy="13487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int </a:t>
            </a:r>
            <a:r>
              <a:rPr lang="en-US" sz="7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7200" dirty="0">
                <a:solidFill>
                  <a:srgbClr val="FF0000"/>
                </a:solidFill>
                <a:latin typeface="Consolas" panose="020B0609020204030204" pitchFamily="49" charset="0"/>
              </a:rPr>
              <a:t> .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7200" dirty="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GB" sz="72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0CE66C9-A231-4190-9E62-39F0F8FB33ED}"/>
              </a:ext>
            </a:extLst>
          </p:cNvPr>
          <p:cNvSpPr/>
          <p:nvPr/>
        </p:nvSpPr>
        <p:spPr>
          <a:xfrm>
            <a:off x="552447" y="5396061"/>
            <a:ext cx="23606131" cy="230832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initializer:</a:t>
            </a:r>
          </a:p>
          <a:p>
            <a:r>
              <a:rPr lang="en-US" sz="4800" dirty="0">
                <a:latin typeface="Manrope" panose="020B0604020202020204" charset="0"/>
              </a:rPr>
              <a:t>  brace-or-equal-initializer</a:t>
            </a:r>
          </a:p>
          <a:p>
            <a:r>
              <a:rPr lang="en-US" sz="4800" dirty="0">
                <a:latin typeface="Manrope" panose="020B0604020202020204" charset="0"/>
              </a:rPr>
              <a:t>  </a:t>
            </a:r>
            <a:r>
              <a:rPr lang="en-US" sz="4800" b="1" dirty="0">
                <a:latin typeface="Manrope" panose="020B0604020202020204" charset="0"/>
              </a:rPr>
              <a:t>.( expression-list )</a:t>
            </a:r>
            <a:endParaRPr lang="en-GB" sz="4800" b="1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55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We Go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47650" y="3156702"/>
            <a:ext cx="23910928" cy="13487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int </a:t>
            </a:r>
            <a:r>
              <a:rPr lang="en-US" sz="7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72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7200" dirty="0">
                <a:solidFill>
                  <a:srgbClr val="FF0000"/>
                </a:solidFill>
                <a:latin typeface="Consolas" panose="020B0609020204030204" pitchFamily="49" charset="0"/>
              </a:rPr>
              <a:t>. </a:t>
            </a:r>
            <a:r>
              <a:rPr lang="en-US" sz="7200" dirty="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GB" sz="72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0CE66C9-A231-4190-9E62-39F0F8FB33ED}"/>
              </a:ext>
            </a:extLst>
          </p:cNvPr>
          <p:cNvSpPr/>
          <p:nvPr/>
        </p:nvSpPr>
        <p:spPr>
          <a:xfrm>
            <a:off x="552447" y="5396061"/>
            <a:ext cx="23606131" cy="230832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initializer:</a:t>
            </a:r>
          </a:p>
          <a:p>
            <a:r>
              <a:rPr lang="en-US" sz="4800" dirty="0">
                <a:latin typeface="Manrope" panose="020B0604020202020204" charset="0"/>
              </a:rPr>
              <a:t>  brace-or-equal-initializer</a:t>
            </a:r>
          </a:p>
          <a:p>
            <a:r>
              <a:rPr lang="en-US" sz="4800" dirty="0">
                <a:latin typeface="Manrope" panose="020B0604020202020204" charset="0"/>
              </a:rPr>
              <a:t>  (</a:t>
            </a:r>
            <a:r>
              <a:rPr lang="en-US" sz="4800" b="1" dirty="0">
                <a:latin typeface="Manrope" panose="020B0604020202020204" charset="0"/>
              </a:rPr>
              <a:t>.expression-list </a:t>
            </a:r>
            <a:r>
              <a:rPr lang="en-US" sz="4800" dirty="0">
                <a:latin typeface="Manrope" panose="020B0604020202020204" charset="0"/>
              </a:rPr>
              <a:t>)</a:t>
            </a:r>
            <a:endParaRPr lang="en-GB" sz="4800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80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We Go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47650" y="3156702"/>
            <a:ext cx="23910928" cy="13487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int </a:t>
            </a:r>
            <a:r>
              <a:rPr lang="en-US" sz="7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72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7200" dirty="0">
                <a:solidFill>
                  <a:srgbClr val="FFC000"/>
                </a:solidFill>
                <a:latin typeface="Consolas" panose="020B0609020204030204" pitchFamily="49" charset="0"/>
              </a:rPr>
              <a:t>2 </a:t>
            </a:r>
            <a:r>
              <a:rPr lang="en-US" sz="7200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GB" sz="72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0CE66C9-A231-4190-9E62-39F0F8FB33ED}"/>
              </a:ext>
            </a:extLst>
          </p:cNvPr>
          <p:cNvSpPr/>
          <p:nvPr/>
        </p:nvSpPr>
        <p:spPr>
          <a:xfrm>
            <a:off x="552447" y="5396061"/>
            <a:ext cx="23606131" cy="230832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initializer:</a:t>
            </a:r>
          </a:p>
          <a:p>
            <a:r>
              <a:rPr lang="en-US" sz="4800" dirty="0">
                <a:latin typeface="Manrope" panose="020B0604020202020204" charset="0"/>
              </a:rPr>
              <a:t>  brace-or-equal-initializer</a:t>
            </a:r>
          </a:p>
          <a:p>
            <a:r>
              <a:rPr lang="en-US" sz="4800" dirty="0">
                <a:latin typeface="Manrope" panose="020B0604020202020204" charset="0"/>
              </a:rPr>
              <a:t>  (expression-list</a:t>
            </a:r>
            <a:r>
              <a:rPr lang="en-US" sz="4800" b="1" dirty="0">
                <a:latin typeface="Manrope" panose="020B0604020202020204" charset="0"/>
              </a:rPr>
              <a:t> .)</a:t>
            </a:r>
            <a:endParaRPr lang="en-GB" sz="4800" b="1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33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8DD71-22F6-4EA4-8CF0-B74BCF5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We Go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2F93A-C432-4DF5-9997-507F8138C039}"/>
              </a:ext>
            </a:extLst>
          </p:cNvPr>
          <p:cNvSpPr/>
          <p:nvPr/>
        </p:nvSpPr>
        <p:spPr>
          <a:xfrm>
            <a:off x="247650" y="3156702"/>
            <a:ext cx="23910928" cy="13487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7200" dirty="0">
                <a:solidFill>
                  <a:srgbClr val="00B0F0"/>
                </a:solidFill>
                <a:latin typeface="Consolas" panose="020B0609020204030204" pitchFamily="49" charset="0"/>
              </a:rPr>
              <a:t>int </a:t>
            </a:r>
            <a:r>
              <a:rPr lang="en-US" sz="7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meow</a:t>
            </a:r>
            <a:r>
              <a:rPr lang="en-US" sz="72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7200" dirty="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7200" dirty="0">
                <a:solidFill>
                  <a:srgbClr val="FF0000"/>
                </a:solidFill>
                <a:latin typeface="Consolas" panose="020B0609020204030204" pitchFamily="49" charset="0"/>
              </a:rPr>
              <a:t> .</a:t>
            </a:r>
            <a:r>
              <a:rPr lang="en-US" sz="7200" dirty="0">
                <a:solidFill>
                  <a:schemeClr val="bg2">
                    <a:lumMod val="95000"/>
                  </a:schemeClr>
                </a:solidFill>
                <a:latin typeface="Consolas" panose="020B0609020204030204" pitchFamily="49" charset="0"/>
              </a:rPr>
              <a:t>;</a:t>
            </a:r>
            <a:endParaRPr lang="en-GB" sz="7200" dirty="0">
              <a:solidFill>
                <a:schemeClr val="bg2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0CE66C9-A231-4190-9E62-39F0F8FB33ED}"/>
              </a:ext>
            </a:extLst>
          </p:cNvPr>
          <p:cNvSpPr/>
          <p:nvPr/>
        </p:nvSpPr>
        <p:spPr>
          <a:xfrm>
            <a:off x="552447" y="5396061"/>
            <a:ext cx="23606131" cy="230832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anose="020B0604020202020204" charset="0"/>
              </a:rPr>
              <a:t>initializer:</a:t>
            </a:r>
          </a:p>
          <a:p>
            <a:r>
              <a:rPr lang="en-US" sz="4800" dirty="0">
                <a:latin typeface="Manrope" panose="020B0604020202020204" charset="0"/>
              </a:rPr>
              <a:t>  brace-or-equal-initializer</a:t>
            </a:r>
          </a:p>
          <a:p>
            <a:r>
              <a:rPr lang="en-US" sz="4800" dirty="0">
                <a:latin typeface="Manrope" panose="020B0604020202020204" charset="0"/>
              </a:rPr>
              <a:t>  (expression-list)</a:t>
            </a:r>
            <a:r>
              <a:rPr lang="en-US" sz="4800" b="1" dirty="0">
                <a:latin typeface="Manrope" panose="020B0604020202020204" charset="0"/>
              </a:rPr>
              <a:t>.</a:t>
            </a:r>
            <a:endParaRPr lang="en-GB" sz="4800" b="1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957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C78D521B-DF7B-4626-BD97-EE67886C2C0A}"/>
              </a:ext>
            </a:extLst>
          </p:cNvPr>
          <p:cNvSpPr txBox="1">
            <a:spLocks/>
          </p:cNvSpPr>
          <p:nvPr/>
        </p:nvSpPr>
        <p:spPr>
          <a:xfrm>
            <a:off x="1676399" y="3695700"/>
            <a:ext cx="21034375" cy="2554545"/>
          </a:xfrm>
          <a:prstGeom prst="rect">
            <a:avLst/>
          </a:prstGeom>
        </p:spPr>
        <p:txBody>
          <a:bodyPr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000" b="1" kern="1200">
                <a:solidFill>
                  <a:schemeClr val="bg1"/>
                </a:solidFill>
                <a:latin typeface="Manrope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Recursive descend tenet 2:</a:t>
            </a:r>
            <a:br>
              <a:rPr lang="en-US" dirty="0"/>
            </a:br>
            <a:r>
              <a:rPr lang="en-US" dirty="0"/>
              <a:t>No prefix shall overlap with another*</a:t>
            </a:r>
            <a:endParaRPr lang="en-GB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226F6F1-395A-4F3D-A35E-D67A6D43C084}"/>
              </a:ext>
            </a:extLst>
          </p:cNvPr>
          <p:cNvSpPr txBox="1">
            <a:spLocks/>
          </p:cNvSpPr>
          <p:nvPr/>
        </p:nvSpPr>
        <p:spPr>
          <a:xfrm>
            <a:off x="1676399" y="7277100"/>
            <a:ext cx="21034375" cy="1107996"/>
          </a:xfrm>
          <a:prstGeom prst="rect">
            <a:avLst/>
          </a:prstGeom>
        </p:spPr>
        <p:txBody>
          <a:bodyPr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000" b="1" kern="1200">
                <a:solidFill>
                  <a:schemeClr val="bg1"/>
                </a:solidFill>
                <a:latin typeface="Manrope" pitchFamily="2" charset="0"/>
                <a:ea typeface="+mj-ea"/>
                <a:cs typeface="+mj-cs"/>
              </a:defRPr>
            </a:lvl1pPr>
          </a:lstStyle>
          <a:p>
            <a:r>
              <a:rPr lang="en-US" sz="6600" dirty="0"/>
              <a:t>* Lest backtracking should occur** 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411741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C78D521B-DF7B-4626-BD97-EE67886C2C0A}"/>
              </a:ext>
            </a:extLst>
          </p:cNvPr>
          <p:cNvSpPr txBox="1">
            <a:spLocks/>
          </p:cNvSpPr>
          <p:nvPr/>
        </p:nvSpPr>
        <p:spPr>
          <a:xfrm>
            <a:off x="1676399" y="3695700"/>
            <a:ext cx="21034375" cy="2554545"/>
          </a:xfrm>
          <a:prstGeom prst="rect">
            <a:avLst/>
          </a:prstGeom>
        </p:spPr>
        <p:txBody>
          <a:bodyPr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000" b="1" kern="1200">
                <a:solidFill>
                  <a:schemeClr val="bg1"/>
                </a:solidFill>
                <a:latin typeface="Manrope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Recursive descend tenet 2:</a:t>
            </a:r>
            <a:br>
              <a:rPr lang="en-US" dirty="0"/>
            </a:br>
            <a:r>
              <a:rPr lang="en-US" dirty="0"/>
              <a:t>No prefix shall overlap with another*</a:t>
            </a:r>
            <a:endParaRPr lang="en-GB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226F6F1-395A-4F3D-A35E-D67A6D43C084}"/>
              </a:ext>
            </a:extLst>
          </p:cNvPr>
          <p:cNvSpPr txBox="1">
            <a:spLocks/>
          </p:cNvSpPr>
          <p:nvPr/>
        </p:nvSpPr>
        <p:spPr>
          <a:xfrm>
            <a:off x="1676399" y="7277100"/>
            <a:ext cx="21034375" cy="1107996"/>
          </a:xfrm>
          <a:prstGeom prst="rect">
            <a:avLst/>
          </a:prstGeom>
        </p:spPr>
        <p:txBody>
          <a:bodyPr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000" b="1" kern="1200">
                <a:solidFill>
                  <a:schemeClr val="bg1"/>
                </a:solidFill>
                <a:latin typeface="Manrope" pitchFamily="2" charset="0"/>
                <a:ea typeface="+mj-ea"/>
                <a:cs typeface="+mj-cs"/>
              </a:defRPr>
            </a:lvl1pPr>
          </a:lstStyle>
          <a:p>
            <a:r>
              <a:rPr lang="en-US" sz="6600" dirty="0"/>
              <a:t>* Lest backtracking should occur** </a:t>
            </a:r>
            <a:endParaRPr lang="en-GB" sz="6600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491FDD6-B85B-485D-9E1D-0E6E194FE371}"/>
              </a:ext>
            </a:extLst>
          </p:cNvPr>
          <p:cNvSpPr txBox="1">
            <a:spLocks/>
          </p:cNvSpPr>
          <p:nvPr/>
        </p:nvSpPr>
        <p:spPr>
          <a:xfrm>
            <a:off x="1676399" y="8591550"/>
            <a:ext cx="21034375" cy="923330"/>
          </a:xfrm>
          <a:prstGeom prst="rect">
            <a:avLst/>
          </a:prstGeom>
        </p:spPr>
        <p:txBody>
          <a:bodyPr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000" b="1" kern="1200">
                <a:solidFill>
                  <a:schemeClr val="bg1"/>
                </a:solidFill>
                <a:latin typeface="Manrope" pitchFamily="2" charset="0"/>
                <a:ea typeface="+mj-ea"/>
                <a:cs typeface="+mj-cs"/>
              </a:defRPr>
            </a:lvl1pPr>
          </a:lstStyle>
          <a:p>
            <a:r>
              <a:rPr lang="en-US" sz="5400" dirty="0"/>
              <a:t>** </a:t>
            </a:r>
            <a:r>
              <a:rPr lang="en-US" sz="5400" dirty="0" err="1"/>
              <a:t>Backtacks</a:t>
            </a:r>
            <a:r>
              <a:rPr lang="en-US" sz="5400" dirty="0"/>
              <a:t> lead to exponential complexity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12225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Другая 3">
      <a:dk1>
        <a:srgbClr val="000000"/>
      </a:dk1>
      <a:lt1>
        <a:srgbClr val="FFFFFF"/>
      </a:lt1>
      <a:dk2>
        <a:srgbClr val="00B0F0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1632</TotalTime>
  <Words>4851</Words>
  <Application>Microsoft Office PowerPoint</Application>
  <PresentationFormat>Custom</PresentationFormat>
  <Paragraphs>1293</Paragraphs>
  <Slides>140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6" baseType="lpstr">
      <vt:lpstr>Manrope</vt:lpstr>
      <vt:lpstr>Wingdings</vt:lpstr>
      <vt:lpstr>Calibri</vt:lpstr>
      <vt:lpstr>Arial</vt:lpstr>
      <vt:lpstr>Consolas</vt:lpstr>
      <vt:lpstr>Office Theme</vt:lpstr>
      <vt:lpstr>PowerPoint Presentation</vt:lpstr>
      <vt:lpstr>Yuri Minaev</vt:lpstr>
      <vt:lpstr>Parsing. What is it about?</vt:lpstr>
      <vt:lpstr>Parsing. What is it about?</vt:lpstr>
      <vt:lpstr>Parsing. What is it about?</vt:lpstr>
      <vt:lpstr>Parsing. The AST</vt:lpstr>
      <vt:lpstr>Grammars</vt:lpstr>
      <vt:lpstr>Grammars</vt:lpstr>
      <vt:lpstr>Grammars</vt:lpstr>
      <vt:lpstr>Grammars</vt:lpstr>
      <vt:lpstr>Grammars</vt:lpstr>
      <vt:lpstr>Grammars</vt:lpstr>
      <vt:lpstr>Grammars. Made-up language</vt:lpstr>
      <vt:lpstr>Grammars. Made-up language</vt:lpstr>
      <vt:lpstr>Parsing</vt:lpstr>
      <vt:lpstr>Parsing. Approaches</vt:lpstr>
      <vt:lpstr>Parsing. Descending</vt:lpstr>
      <vt:lpstr>Parsing. Descending</vt:lpstr>
      <vt:lpstr>Parsing. Descending</vt:lpstr>
      <vt:lpstr>Parsing. Descending</vt:lpstr>
      <vt:lpstr>Parsing. Descending</vt:lpstr>
      <vt:lpstr>Parsing. Descending</vt:lpstr>
      <vt:lpstr>Parsing. Descending</vt:lpstr>
      <vt:lpstr>Parsing. Descending</vt:lpstr>
      <vt:lpstr>Parsing. Descending</vt:lpstr>
      <vt:lpstr>Parsing. Descending</vt:lpstr>
      <vt:lpstr>Parsing. Descending</vt:lpstr>
      <vt:lpstr>Parsing. Descending</vt:lpstr>
      <vt:lpstr>Parsing. Descending</vt:lpstr>
      <vt:lpstr>Parsing. Descending</vt:lpstr>
      <vt:lpstr>Parsing. Descending</vt:lpstr>
      <vt:lpstr>Parsing. Descending</vt:lpstr>
      <vt:lpstr>Parsing. Descending</vt:lpstr>
      <vt:lpstr>Parsing. Descending</vt:lpstr>
      <vt:lpstr>Recursive descend tenet 1: Thou shalt not left-recurse</vt:lpstr>
      <vt:lpstr>Parsing. Ascending</vt:lpstr>
      <vt:lpstr>Parsing. Ascending</vt:lpstr>
      <vt:lpstr>Parsing. Ascending</vt:lpstr>
      <vt:lpstr>Parsing. Ascending</vt:lpstr>
      <vt:lpstr>Parsing. Ascending</vt:lpstr>
      <vt:lpstr>Parsing. Ascending</vt:lpstr>
      <vt:lpstr>Parsing. Ascending</vt:lpstr>
      <vt:lpstr>Parsing. Ascending</vt:lpstr>
      <vt:lpstr>Parsing. Ascending</vt:lpstr>
      <vt:lpstr>Parsing. Ascending</vt:lpstr>
      <vt:lpstr>Parsing. Ascending</vt:lpstr>
      <vt:lpstr>PowerPoint Presentation</vt:lpstr>
      <vt:lpstr>C++ Grammar</vt:lpstr>
      <vt:lpstr>Getting On With It</vt:lpstr>
      <vt:lpstr>Getting On With It</vt:lpstr>
      <vt:lpstr>I HAZ EXPRESHUNZ</vt:lpstr>
      <vt:lpstr>I HAZ EXPRESHUNZ</vt:lpstr>
      <vt:lpstr>I HAZ EXPRESHUNZ</vt:lpstr>
      <vt:lpstr>I HAZ EXPRESHUNZ</vt:lpstr>
      <vt:lpstr>I HAZ EXPRESHUNZ</vt:lpstr>
      <vt:lpstr>I HAZ EXPRESHUNZ</vt:lpstr>
      <vt:lpstr>I HAZ EXPRESHUNZ</vt:lpstr>
      <vt:lpstr>I HAZ EXPRESHUNZ</vt:lpstr>
      <vt:lpstr>I HAZ EXPRESHUNZ</vt:lpstr>
      <vt:lpstr>I HAZ EXPRESHUNZ</vt:lpstr>
      <vt:lpstr>Declarations</vt:lpstr>
      <vt:lpstr>Declarations</vt:lpstr>
      <vt:lpstr>Declarations</vt:lpstr>
      <vt:lpstr>Declarations</vt:lpstr>
      <vt:lpstr>Declarations</vt:lpstr>
      <vt:lpstr>Declarations</vt:lpstr>
      <vt:lpstr>Declarations</vt:lpstr>
      <vt:lpstr>Declarations</vt:lpstr>
      <vt:lpstr>Declarations</vt:lpstr>
      <vt:lpstr>Declarations</vt:lpstr>
      <vt:lpstr>Declarations</vt:lpstr>
      <vt:lpstr>Declarations</vt:lpstr>
      <vt:lpstr>Declarations</vt:lpstr>
      <vt:lpstr>Declarations</vt:lpstr>
      <vt:lpstr>Declarations</vt:lpstr>
      <vt:lpstr>Declarations</vt:lpstr>
      <vt:lpstr>Declarations</vt:lpstr>
      <vt:lpstr>Declarations</vt:lpstr>
      <vt:lpstr>Recursive descend tenet 1: Thou shalt not left-recurse</vt:lpstr>
      <vt:lpstr>Recursive descend tenet 1: Thou shalt not left-recurse</vt:lpstr>
      <vt:lpstr>The Most Vexing Of Parses</vt:lpstr>
      <vt:lpstr>The Most Vexing Of Parses</vt:lpstr>
      <vt:lpstr>The Most Vexing Of Parses</vt:lpstr>
      <vt:lpstr>The Most Vexing Of Parses</vt:lpstr>
      <vt:lpstr>The Most Vexing Of Parses</vt:lpstr>
      <vt:lpstr>The Most Vexing Of Parses</vt:lpstr>
      <vt:lpstr>The Most Vexing Of Parses</vt:lpstr>
      <vt:lpstr>Recursive descend tenet 1: Thou shalt not left-recurse</vt:lpstr>
      <vt:lpstr>PowerPoint Presentation</vt:lpstr>
      <vt:lpstr>Back We Go</vt:lpstr>
      <vt:lpstr>Back We Go</vt:lpstr>
      <vt:lpstr>Back We Go</vt:lpstr>
      <vt:lpstr>Back We Go</vt:lpstr>
      <vt:lpstr>Back We Go</vt:lpstr>
      <vt:lpstr>Back We Go</vt:lpstr>
      <vt:lpstr>Back We Go</vt:lpstr>
      <vt:lpstr>Back We Go</vt:lpstr>
      <vt:lpstr>PowerPoint Presentation</vt:lpstr>
      <vt:lpstr>PowerPoint Presentation</vt:lpstr>
      <vt:lpstr>Exponent</vt:lpstr>
      <vt:lpstr>Exponent</vt:lpstr>
      <vt:lpstr>Exponent</vt:lpstr>
      <vt:lpstr>Exponent</vt:lpstr>
      <vt:lpstr>Exponent</vt:lpstr>
      <vt:lpstr>Exponent</vt:lpstr>
      <vt:lpstr>Exponent</vt:lpstr>
      <vt:lpstr>Exponent</vt:lpstr>
      <vt:lpstr>Exponent</vt:lpstr>
      <vt:lpstr>Exponent</vt:lpstr>
      <vt:lpstr>Exponent</vt:lpstr>
      <vt:lpstr>Exponent</vt:lpstr>
      <vt:lpstr>Exponent</vt:lpstr>
      <vt:lpstr>Exponent</vt:lpstr>
      <vt:lpstr>Exponent</vt:lpstr>
      <vt:lpstr>Exponent</vt:lpstr>
      <vt:lpstr>Exponent</vt:lpstr>
      <vt:lpstr>Made-up language again</vt:lpstr>
      <vt:lpstr>Made-up language again</vt:lpstr>
      <vt:lpstr>Made-up language again</vt:lpstr>
      <vt:lpstr>Made-up language again</vt:lpstr>
      <vt:lpstr>Made-up language again</vt:lpstr>
      <vt:lpstr>Made-up language again</vt:lpstr>
      <vt:lpstr>Made-up language again</vt:lpstr>
      <vt:lpstr>Made-up language again</vt:lpstr>
      <vt:lpstr>Made-up language again</vt:lpstr>
      <vt:lpstr>Made-up language again</vt:lpstr>
      <vt:lpstr>Made-up language again</vt:lpstr>
      <vt:lpstr>Made-up language again</vt:lpstr>
      <vt:lpstr>Made-up language again</vt:lpstr>
      <vt:lpstr>Made-up language again</vt:lpstr>
      <vt:lpstr>Made-up language again</vt:lpstr>
      <vt:lpstr>Made-up language again</vt:lpstr>
      <vt:lpstr>Exponent Defeated</vt:lpstr>
      <vt:lpstr>Exponent Defeated</vt:lpstr>
      <vt:lpstr>Exponent Defeated</vt:lpstr>
      <vt:lpstr>Exponent Defeated</vt:lpstr>
      <vt:lpstr>Exponent Defeated</vt:lpstr>
      <vt:lpstr>Exponent Defeated</vt:lpstr>
      <vt:lpstr>Exponent Defeated</vt:lpstr>
      <vt:lpstr>Questions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Parsing C++</dc:title>
  <dc:subject>PptxGenJS Presentation</dc:subject>
  <dc:creator>PptxGenJS</dc:creator>
  <cp:lastModifiedBy>Darckore</cp:lastModifiedBy>
  <cp:revision>507</cp:revision>
  <dcterms:created xsi:type="dcterms:W3CDTF">2024-07-21T11:06:55Z</dcterms:created>
  <dcterms:modified xsi:type="dcterms:W3CDTF">2025-02-19T08:22:16Z</dcterms:modified>
</cp:coreProperties>
</file>